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18484E2-E569-4EA5-96DE-23C54BC5CE8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102DD77D-E31E-4DE1-8D60-85D0657E2841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