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Yellow Idea">
    <p:bg>
      <p:bgPr>
        <a:solidFill>
          <a:srgbClr val="F2C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"/>
          <p:cNvGrpSpPr/>
          <p:nvPr/>
        </p:nvGrpSpPr>
        <p:grpSpPr>
          <a:xfrm>
            <a:off x="785160" y="1498680"/>
            <a:ext cx="3064680" cy="2957760"/>
            <a:chOff x="785160" y="1498680"/>
            <a:chExt cx="3064680" cy="2957760"/>
          </a:xfrm>
        </p:grpSpPr>
        <p:grpSp>
          <p:nvGrpSpPr>
            <p:cNvPr id="3" name=""/>
            <p:cNvGrpSpPr/>
            <p:nvPr/>
          </p:nvGrpSpPr>
          <p:grpSpPr>
            <a:xfrm>
              <a:off x="1668240" y="2219040"/>
              <a:ext cx="1557000" cy="2237400"/>
              <a:chOff x="1668240" y="2219040"/>
              <a:chExt cx="1557000" cy="2237400"/>
            </a:xfrm>
          </p:grpSpPr>
          <p:sp>
            <p:nvSpPr>
              <p:cNvPr id="4" name=""/>
              <p:cNvSpPr/>
              <p:nvPr/>
            </p:nvSpPr>
            <p:spPr>
              <a:xfrm>
                <a:off x="1668240" y="2219040"/>
                <a:ext cx="1557000" cy="1874520"/>
              </a:xfrm>
              <a:custGeom>
                <a:avLst/>
                <a:gdLst/>
                <a:ahLst/>
                <a:rect l="0" t="0" r="r" b="b"/>
                <a:pathLst>
                  <a:path w="4325" h="5207">
                    <a:moveTo>
                      <a:pt x="2162" y="0"/>
                    </a:moveTo>
                    <a:lnTo>
                      <a:pt x="2162" y="0"/>
                    </a:lnTo>
                    <a:lnTo>
                      <a:pt x="2162" y="0"/>
                    </a:lnTo>
                    <a:lnTo>
                      <a:pt x="2015" y="4"/>
                    </a:lnTo>
                    <a:lnTo>
                      <a:pt x="1874" y="17"/>
                    </a:lnTo>
                    <a:lnTo>
                      <a:pt x="1736" y="39"/>
                    </a:lnTo>
                    <a:lnTo>
                      <a:pt x="1602" y="70"/>
                    </a:lnTo>
                    <a:lnTo>
                      <a:pt x="1470" y="111"/>
                    </a:lnTo>
                    <a:lnTo>
                      <a:pt x="1339" y="161"/>
                    </a:lnTo>
                    <a:lnTo>
                      <a:pt x="1210" y="220"/>
                    </a:lnTo>
                    <a:lnTo>
                      <a:pt x="1081" y="290"/>
                    </a:lnTo>
                    <a:lnTo>
                      <a:pt x="956" y="367"/>
                    </a:lnTo>
                    <a:lnTo>
                      <a:pt x="840" y="449"/>
                    </a:lnTo>
                    <a:lnTo>
                      <a:pt x="731" y="537"/>
                    </a:lnTo>
                    <a:lnTo>
                      <a:pt x="630" y="631"/>
                    </a:lnTo>
                    <a:lnTo>
                      <a:pt x="536" y="732"/>
                    </a:lnTo>
                    <a:lnTo>
                      <a:pt x="448" y="840"/>
                    </a:lnTo>
                    <a:lnTo>
                      <a:pt x="366" y="956"/>
                    </a:lnTo>
                    <a:lnTo>
                      <a:pt x="289" y="1081"/>
                    </a:lnTo>
                    <a:lnTo>
                      <a:pt x="219" y="1210"/>
                    </a:lnTo>
                    <a:lnTo>
                      <a:pt x="160" y="1339"/>
                    </a:lnTo>
                    <a:lnTo>
                      <a:pt x="110" y="1470"/>
                    </a:lnTo>
                    <a:lnTo>
                      <a:pt x="70" y="1602"/>
                    </a:lnTo>
                    <a:lnTo>
                      <a:pt x="39" y="1736"/>
                    </a:lnTo>
                    <a:lnTo>
                      <a:pt x="17" y="1874"/>
                    </a:lnTo>
                    <a:lnTo>
                      <a:pt x="4" y="2015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4" y="2308"/>
                    </a:lnTo>
                    <a:lnTo>
                      <a:pt x="17" y="2450"/>
                    </a:lnTo>
                    <a:lnTo>
                      <a:pt x="39" y="2587"/>
                    </a:lnTo>
                    <a:lnTo>
                      <a:pt x="70" y="2721"/>
                    </a:lnTo>
                    <a:lnTo>
                      <a:pt x="110" y="2853"/>
                    </a:lnTo>
                    <a:lnTo>
                      <a:pt x="160" y="2983"/>
                    </a:lnTo>
                    <a:lnTo>
                      <a:pt x="220" y="3112"/>
                    </a:lnTo>
                    <a:lnTo>
                      <a:pt x="289" y="3241"/>
                    </a:lnTo>
                    <a:lnTo>
                      <a:pt x="366" y="3366"/>
                    </a:lnTo>
                    <a:lnTo>
                      <a:pt x="448" y="3482"/>
                    </a:lnTo>
                    <a:lnTo>
                      <a:pt x="536" y="3590"/>
                    </a:lnTo>
                    <a:lnTo>
                      <a:pt x="630" y="3691"/>
                    </a:lnTo>
                    <a:lnTo>
                      <a:pt x="731" y="3785"/>
                    </a:lnTo>
                    <a:lnTo>
                      <a:pt x="840" y="3873"/>
                    </a:lnTo>
                    <a:lnTo>
                      <a:pt x="956" y="3955"/>
                    </a:lnTo>
                    <a:lnTo>
                      <a:pt x="1081" y="4032"/>
                    </a:lnTo>
                    <a:lnTo>
                      <a:pt x="1171" y="4081"/>
                    </a:lnTo>
                    <a:lnTo>
                      <a:pt x="1260" y="4125"/>
                    </a:lnTo>
                    <a:lnTo>
                      <a:pt x="1351" y="4164"/>
                    </a:lnTo>
                    <a:lnTo>
                      <a:pt x="1448" y="4201"/>
                    </a:lnTo>
                    <a:lnTo>
                      <a:pt x="1448" y="4203"/>
                    </a:lnTo>
                    <a:lnTo>
                      <a:pt x="1448" y="4954"/>
                    </a:lnTo>
                    <a:lnTo>
                      <a:pt x="1449" y="4980"/>
                    </a:lnTo>
                    <a:lnTo>
                      <a:pt x="1453" y="5005"/>
                    </a:lnTo>
                    <a:lnTo>
                      <a:pt x="1459" y="5029"/>
                    </a:lnTo>
                    <a:lnTo>
                      <a:pt x="1468" y="5052"/>
                    </a:lnTo>
                    <a:lnTo>
                      <a:pt x="1478" y="5074"/>
                    </a:lnTo>
                    <a:lnTo>
                      <a:pt x="1491" y="5095"/>
                    </a:lnTo>
                    <a:lnTo>
                      <a:pt x="1506" y="5115"/>
                    </a:lnTo>
                    <a:lnTo>
                      <a:pt x="1522" y="5133"/>
                    </a:lnTo>
                    <a:lnTo>
                      <a:pt x="1540" y="5149"/>
                    </a:lnTo>
                    <a:lnTo>
                      <a:pt x="1560" y="5164"/>
                    </a:lnTo>
                    <a:lnTo>
                      <a:pt x="1581" y="5176"/>
                    </a:lnTo>
                    <a:lnTo>
                      <a:pt x="1603" y="5187"/>
                    </a:lnTo>
                    <a:lnTo>
                      <a:pt x="1626" y="5195"/>
                    </a:lnTo>
                    <a:lnTo>
                      <a:pt x="1651" y="5202"/>
                    </a:lnTo>
                    <a:lnTo>
                      <a:pt x="1676" y="5205"/>
                    </a:lnTo>
                    <a:lnTo>
                      <a:pt x="1702" y="5207"/>
                    </a:lnTo>
                    <a:lnTo>
                      <a:pt x="2622" y="5207"/>
                    </a:lnTo>
                    <a:lnTo>
                      <a:pt x="2648" y="5205"/>
                    </a:lnTo>
                    <a:lnTo>
                      <a:pt x="2673" y="5202"/>
                    </a:lnTo>
                    <a:lnTo>
                      <a:pt x="2698" y="5195"/>
                    </a:lnTo>
                    <a:lnTo>
                      <a:pt x="2721" y="5187"/>
                    </a:lnTo>
                    <a:lnTo>
                      <a:pt x="2743" y="5176"/>
                    </a:lnTo>
                    <a:lnTo>
                      <a:pt x="2764" y="5164"/>
                    </a:lnTo>
                    <a:lnTo>
                      <a:pt x="2784" y="5149"/>
                    </a:lnTo>
                    <a:lnTo>
                      <a:pt x="2802" y="5133"/>
                    </a:lnTo>
                    <a:lnTo>
                      <a:pt x="2818" y="5115"/>
                    </a:lnTo>
                    <a:lnTo>
                      <a:pt x="2833" y="5095"/>
                    </a:lnTo>
                    <a:lnTo>
                      <a:pt x="2845" y="5074"/>
                    </a:lnTo>
                    <a:lnTo>
                      <a:pt x="2856" y="5052"/>
                    </a:lnTo>
                    <a:lnTo>
                      <a:pt x="2865" y="5029"/>
                    </a:lnTo>
                    <a:lnTo>
                      <a:pt x="2871" y="5005"/>
                    </a:lnTo>
                    <a:lnTo>
                      <a:pt x="2875" y="4980"/>
                    </a:lnTo>
                    <a:lnTo>
                      <a:pt x="2876" y="4954"/>
                    </a:lnTo>
                    <a:lnTo>
                      <a:pt x="2876" y="4203"/>
                    </a:lnTo>
                    <a:lnTo>
                      <a:pt x="2876" y="4201"/>
                    </a:lnTo>
                    <a:lnTo>
                      <a:pt x="2876" y="4201"/>
                    </a:lnTo>
                    <a:lnTo>
                      <a:pt x="2972" y="4165"/>
                    </a:lnTo>
                    <a:lnTo>
                      <a:pt x="3063" y="4125"/>
                    </a:lnTo>
                    <a:lnTo>
                      <a:pt x="3152" y="4082"/>
                    </a:lnTo>
                    <a:lnTo>
                      <a:pt x="3243" y="4032"/>
                    </a:lnTo>
                    <a:lnTo>
                      <a:pt x="3368" y="3955"/>
                    </a:lnTo>
                    <a:lnTo>
                      <a:pt x="3484" y="3872"/>
                    </a:lnTo>
                    <a:lnTo>
                      <a:pt x="3593" y="3785"/>
                    </a:lnTo>
                    <a:lnTo>
                      <a:pt x="3694" y="3691"/>
                    </a:lnTo>
                    <a:lnTo>
                      <a:pt x="3788" y="3590"/>
                    </a:lnTo>
                    <a:lnTo>
                      <a:pt x="3876" y="3482"/>
                    </a:lnTo>
                    <a:lnTo>
                      <a:pt x="3958" y="3366"/>
                    </a:lnTo>
                    <a:lnTo>
                      <a:pt x="4035" y="3241"/>
                    </a:lnTo>
                    <a:lnTo>
                      <a:pt x="4104" y="3112"/>
                    </a:lnTo>
                    <a:lnTo>
                      <a:pt x="4164" y="2983"/>
                    </a:lnTo>
                    <a:lnTo>
                      <a:pt x="4213" y="2853"/>
                    </a:lnTo>
                    <a:lnTo>
                      <a:pt x="4254" y="2721"/>
                    </a:lnTo>
                    <a:lnTo>
                      <a:pt x="4285" y="2587"/>
                    </a:lnTo>
                    <a:lnTo>
                      <a:pt x="4307" y="2450"/>
                    </a:lnTo>
                    <a:lnTo>
                      <a:pt x="4320" y="2308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1" y="2015"/>
                    </a:lnTo>
                    <a:lnTo>
                      <a:pt x="4308" y="1874"/>
                    </a:lnTo>
                    <a:lnTo>
                      <a:pt x="4286" y="1736"/>
                    </a:lnTo>
                    <a:lnTo>
                      <a:pt x="4254" y="1602"/>
                    </a:lnTo>
                    <a:lnTo>
                      <a:pt x="4214" y="1470"/>
                    </a:lnTo>
                    <a:lnTo>
                      <a:pt x="4164" y="1339"/>
                    </a:lnTo>
                    <a:lnTo>
                      <a:pt x="4104" y="1210"/>
                    </a:lnTo>
                    <a:lnTo>
                      <a:pt x="4035" y="1081"/>
                    </a:lnTo>
                    <a:lnTo>
                      <a:pt x="3958" y="956"/>
                    </a:lnTo>
                    <a:lnTo>
                      <a:pt x="3876" y="840"/>
                    </a:lnTo>
                    <a:lnTo>
                      <a:pt x="3788" y="732"/>
                    </a:lnTo>
                    <a:lnTo>
                      <a:pt x="3693" y="631"/>
                    </a:lnTo>
                    <a:lnTo>
                      <a:pt x="3592" y="537"/>
                    </a:lnTo>
                    <a:lnTo>
                      <a:pt x="3484" y="449"/>
                    </a:lnTo>
                    <a:lnTo>
                      <a:pt x="3368" y="367"/>
                    </a:lnTo>
                    <a:lnTo>
                      <a:pt x="3243" y="290"/>
                    </a:lnTo>
                    <a:lnTo>
                      <a:pt x="3114" y="220"/>
                    </a:lnTo>
                    <a:lnTo>
                      <a:pt x="2985" y="161"/>
                    </a:lnTo>
                    <a:lnTo>
                      <a:pt x="2854" y="111"/>
                    </a:lnTo>
                    <a:lnTo>
                      <a:pt x="2722" y="70"/>
                    </a:lnTo>
                    <a:lnTo>
                      <a:pt x="2588" y="39"/>
                    </a:lnTo>
                    <a:lnTo>
                      <a:pt x="2450" y="17"/>
                    </a:lnTo>
                    <a:lnTo>
                      <a:pt x="2309" y="4"/>
                    </a:lnTo>
                    <a:lnTo>
                      <a:pt x="2162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5" name=""/>
              <p:cNvSpPr/>
              <p:nvPr/>
            </p:nvSpPr>
            <p:spPr>
              <a:xfrm>
                <a:off x="2081160" y="4093200"/>
                <a:ext cx="730800" cy="182880"/>
              </a:xfrm>
              <a:custGeom>
                <a:avLst/>
                <a:gdLst/>
                <a:ahLst/>
                <a:rect l="0" t="0" r="r" b="b"/>
                <a:pathLst>
                  <a:path w="2030" h="508">
                    <a:moveTo>
                      <a:pt x="1015" y="508"/>
                    </a:moveTo>
                    <a:lnTo>
                      <a:pt x="1776" y="508"/>
                    </a:lnTo>
                    <a:lnTo>
                      <a:pt x="1802" y="507"/>
                    </a:lnTo>
                    <a:lnTo>
                      <a:pt x="1827" y="503"/>
                    </a:lnTo>
                    <a:lnTo>
                      <a:pt x="1852" y="497"/>
                    </a:lnTo>
                    <a:lnTo>
                      <a:pt x="1875" y="488"/>
                    </a:lnTo>
                    <a:lnTo>
                      <a:pt x="1897" y="477"/>
                    </a:lnTo>
                    <a:lnTo>
                      <a:pt x="1918" y="465"/>
                    </a:lnTo>
                    <a:lnTo>
                      <a:pt x="1938" y="450"/>
                    </a:lnTo>
                    <a:lnTo>
                      <a:pt x="1956" y="433"/>
                    </a:lnTo>
                    <a:lnTo>
                      <a:pt x="1972" y="415"/>
                    </a:lnTo>
                    <a:lnTo>
                      <a:pt x="1987" y="396"/>
                    </a:lnTo>
                    <a:lnTo>
                      <a:pt x="1999" y="375"/>
                    </a:lnTo>
                    <a:lnTo>
                      <a:pt x="2010" y="353"/>
                    </a:lnTo>
                    <a:lnTo>
                      <a:pt x="2019" y="329"/>
                    </a:lnTo>
                    <a:lnTo>
                      <a:pt x="2025" y="305"/>
                    </a:lnTo>
                    <a:lnTo>
                      <a:pt x="2029" y="280"/>
                    </a:lnTo>
                    <a:lnTo>
                      <a:pt x="2030" y="254"/>
                    </a:lnTo>
                    <a:lnTo>
                      <a:pt x="2029" y="228"/>
                    </a:lnTo>
                    <a:lnTo>
                      <a:pt x="2025" y="203"/>
                    </a:lnTo>
                    <a:lnTo>
                      <a:pt x="2019" y="179"/>
                    </a:lnTo>
                    <a:lnTo>
                      <a:pt x="2010" y="155"/>
                    </a:lnTo>
                    <a:lnTo>
                      <a:pt x="1999" y="133"/>
                    </a:lnTo>
                    <a:lnTo>
                      <a:pt x="1987" y="112"/>
                    </a:lnTo>
                    <a:lnTo>
                      <a:pt x="1972" y="93"/>
                    </a:lnTo>
                    <a:lnTo>
                      <a:pt x="1956" y="74"/>
                    </a:lnTo>
                    <a:lnTo>
                      <a:pt x="1938" y="58"/>
                    </a:lnTo>
                    <a:lnTo>
                      <a:pt x="1918" y="43"/>
                    </a:lnTo>
                    <a:lnTo>
                      <a:pt x="1897" y="31"/>
                    </a:lnTo>
                    <a:lnTo>
                      <a:pt x="1875" y="20"/>
                    </a:lnTo>
                    <a:lnTo>
                      <a:pt x="1852" y="11"/>
                    </a:lnTo>
                    <a:lnTo>
                      <a:pt x="1827" y="5"/>
                    </a:lnTo>
                    <a:lnTo>
                      <a:pt x="1802" y="1"/>
                    </a:lnTo>
                    <a:lnTo>
                      <a:pt x="1776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9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3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3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9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1015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" name=""/>
              <p:cNvSpPr/>
              <p:nvPr/>
            </p:nvSpPr>
            <p:spPr>
              <a:xfrm>
                <a:off x="2151720" y="4273560"/>
                <a:ext cx="589680" cy="182880"/>
              </a:xfrm>
              <a:custGeom>
                <a:avLst/>
                <a:gdLst/>
                <a:ahLst/>
                <a:rect l="0" t="0" r="r" b="b"/>
                <a:pathLst>
                  <a:path w="1638" h="508">
                    <a:moveTo>
                      <a:pt x="819" y="508"/>
                    </a:moveTo>
                    <a:lnTo>
                      <a:pt x="1385" y="508"/>
                    </a:lnTo>
                    <a:lnTo>
                      <a:pt x="1411" y="507"/>
                    </a:lnTo>
                    <a:lnTo>
                      <a:pt x="1436" y="503"/>
                    </a:lnTo>
                    <a:lnTo>
                      <a:pt x="1460" y="497"/>
                    </a:lnTo>
                    <a:lnTo>
                      <a:pt x="1484" y="488"/>
                    </a:lnTo>
                    <a:lnTo>
                      <a:pt x="1506" y="477"/>
                    </a:lnTo>
                    <a:lnTo>
                      <a:pt x="1527" y="465"/>
                    </a:lnTo>
                    <a:lnTo>
                      <a:pt x="1546" y="450"/>
                    </a:lnTo>
                    <a:lnTo>
                      <a:pt x="1564" y="433"/>
                    </a:lnTo>
                    <a:lnTo>
                      <a:pt x="1580" y="415"/>
                    </a:lnTo>
                    <a:lnTo>
                      <a:pt x="1595" y="396"/>
                    </a:lnTo>
                    <a:lnTo>
                      <a:pt x="1607" y="375"/>
                    </a:lnTo>
                    <a:lnTo>
                      <a:pt x="1618" y="353"/>
                    </a:lnTo>
                    <a:lnTo>
                      <a:pt x="1627" y="329"/>
                    </a:lnTo>
                    <a:lnTo>
                      <a:pt x="1633" y="305"/>
                    </a:lnTo>
                    <a:lnTo>
                      <a:pt x="1637" y="280"/>
                    </a:lnTo>
                    <a:lnTo>
                      <a:pt x="1638" y="254"/>
                    </a:lnTo>
                    <a:lnTo>
                      <a:pt x="1638" y="254"/>
                    </a:lnTo>
                    <a:lnTo>
                      <a:pt x="1637" y="228"/>
                    </a:lnTo>
                    <a:lnTo>
                      <a:pt x="1633" y="203"/>
                    </a:lnTo>
                    <a:lnTo>
                      <a:pt x="1627" y="179"/>
                    </a:lnTo>
                    <a:lnTo>
                      <a:pt x="1618" y="155"/>
                    </a:lnTo>
                    <a:lnTo>
                      <a:pt x="1607" y="133"/>
                    </a:lnTo>
                    <a:lnTo>
                      <a:pt x="1595" y="112"/>
                    </a:lnTo>
                    <a:lnTo>
                      <a:pt x="1580" y="93"/>
                    </a:lnTo>
                    <a:lnTo>
                      <a:pt x="1564" y="74"/>
                    </a:lnTo>
                    <a:lnTo>
                      <a:pt x="1546" y="58"/>
                    </a:lnTo>
                    <a:lnTo>
                      <a:pt x="1527" y="43"/>
                    </a:lnTo>
                    <a:lnTo>
                      <a:pt x="1506" y="31"/>
                    </a:lnTo>
                    <a:lnTo>
                      <a:pt x="1484" y="20"/>
                    </a:lnTo>
                    <a:lnTo>
                      <a:pt x="1460" y="11"/>
                    </a:lnTo>
                    <a:lnTo>
                      <a:pt x="1436" y="5"/>
                    </a:lnTo>
                    <a:lnTo>
                      <a:pt x="1411" y="1"/>
                    </a:lnTo>
                    <a:lnTo>
                      <a:pt x="1385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9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3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3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9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819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" name=""/>
              <p:cNvSpPr/>
              <p:nvPr/>
            </p:nvSpPr>
            <p:spPr>
              <a:xfrm>
                <a:off x="2094120" y="2736360"/>
                <a:ext cx="713160" cy="1356840"/>
              </a:xfrm>
              <a:custGeom>
                <a:avLst/>
                <a:gdLst/>
                <a:ahLst/>
                <a:rect l="0" t="0" r="r" b="b"/>
                <a:pathLst>
                  <a:path w="1981" h="3769">
                    <a:moveTo>
                      <a:pt x="719" y="3769"/>
                    </a:moveTo>
                    <a:lnTo>
                      <a:pt x="735" y="2818"/>
                    </a:lnTo>
                    <a:lnTo>
                      <a:pt x="744" y="2317"/>
                    </a:lnTo>
                    <a:lnTo>
                      <a:pt x="754" y="1992"/>
                    </a:lnTo>
                    <a:lnTo>
                      <a:pt x="761" y="1935"/>
                    </a:lnTo>
                    <a:lnTo>
                      <a:pt x="775" y="1880"/>
                    </a:lnTo>
                    <a:lnTo>
                      <a:pt x="795" y="1828"/>
                    </a:lnTo>
                    <a:lnTo>
                      <a:pt x="821" y="1779"/>
                    </a:lnTo>
                    <a:lnTo>
                      <a:pt x="852" y="1733"/>
                    </a:lnTo>
                    <a:lnTo>
                      <a:pt x="888" y="1689"/>
                    </a:lnTo>
                    <a:lnTo>
                      <a:pt x="973" y="1606"/>
                    </a:lnTo>
                    <a:lnTo>
                      <a:pt x="1072" y="1529"/>
                    </a:lnTo>
                    <a:lnTo>
                      <a:pt x="1181" y="1457"/>
                    </a:lnTo>
                    <a:lnTo>
                      <a:pt x="1413" y="1319"/>
                    </a:lnTo>
                    <a:lnTo>
                      <a:pt x="1639" y="1176"/>
                    </a:lnTo>
                    <a:lnTo>
                      <a:pt x="1740" y="1099"/>
                    </a:lnTo>
                    <a:lnTo>
                      <a:pt x="1829" y="1014"/>
                    </a:lnTo>
                    <a:lnTo>
                      <a:pt x="1867" y="969"/>
                    </a:lnTo>
                    <a:lnTo>
                      <a:pt x="1900" y="922"/>
                    </a:lnTo>
                    <a:lnTo>
                      <a:pt x="1929" y="872"/>
                    </a:lnTo>
                    <a:lnTo>
                      <a:pt x="1952" y="819"/>
                    </a:lnTo>
                    <a:lnTo>
                      <a:pt x="1968" y="763"/>
                    </a:lnTo>
                    <a:lnTo>
                      <a:pt x="1978" y="704"/>
                    </a:lnTo>
                    <a:lnTo>
                      <a:pt x="1981" y="641"/>
                    </a:lnTo>
                    <a:lnTo>
                      <a:pt x="1977" y="574"/>
                    </a:lnTo>
                    <a:lnTo>
                      <a:pt x="1967" y="521"/>
                    </a:lnTo>
                    <a:lnTo>
                      <a:pt x="1950" y="475"/>
                    </a:lnTo>
                    <a:lnTo>
                      <a:pt x="1928" y="434"/>
                    </a:lnTo>
                    <a:lnTo>
                      <a:pt x="1901" y="400"/>
                    </a:lnTo>
                    <a:lnTo>
                      <a:pt x="1869" y="371"/>
                    </a:lnTo>
                    <a:lnTo>
                      <a:pt x="1832" y="347"/>
                    </a:lnTo>
                    <a:lnTo>
                      <a:pt x="1792" y="329"/>
                    </a:lnTo>
                    <a:lnTo>
                      <a:pt x="1749" y="315"/>
                    </a:lnTo>
                    <a:lnTo>
                      <a:pt x="1702" y="307"/>
                    </a:lnTo>
                    <a:lnTo>
                      <a:pt x="1654" y="302"/>
                    </a:lnTo>
                    <a:lnTo>
                      <a:pt x="1551" y="306"/>
                    </a:lnTo>
                    <a:lnTo>
                      <a:pt x="1446" y="325"/>
                    </a:lnTo>
                    <a:lnTo>
                      <a:pt x="1340" y="356"/>
                    </a:lnTo>
                    <a:lnTo>
                      <a:pt x="1239" y="398"/>
                    </a:lnTo>
                    <a:lnTo>
                      <a:pt x="1145" y="449"/>
                    </a:lnTo>
                    <a:lnTo>
                      <a:pt x="1064" y="506"/>
                    </a:lnTo>
                    <a:lnTo>
                      <a:pt x="1028" y="537"/>
                    </a:lnTo>
                    <a:lnTo>
                      <a:pt x="998" y="569"/>
                    </a:lnTo>
                    <a:lnTo>
                      <a:pt x="972" y="601"/>
                    </a:lnTo>
                    <a:lnTo>
                      <a:pt x="951" y="634"/>
                    </a:lnTo>
                    <a:lnTo>
                      <a:pt x="937" y="668"/>
                    </a:lnTo>
                    <a:lnTo>
                      <a:pt x="929" y="701"/>
                    </a:lnTo>
                    <a:lnTo>
                      <a:pt x="927" y="734"/>
                    </a:lnTo>
                    <a:lnTo>
                      <a:pt x="933" y="766"/>
                    </a:lnTo>
                    <a:lnTo>
                      <a:pt x="947" y="798"/>
                    </a:lnTo>
                    <a:lnTo>
                      <a:pt x="969" y="828"/>
                    </a:lnTo>
                    <a:lnTo>
                      <a:pt x="989" y="849"/>
                    </a:lnTo>
                    <a:lnTo>
                      <a:pt x="1009" y="865"/>
                    </a:lnTo>
                    <a:lnTo>
                      <a:pt x="1028" y="876"/>
                    </a:lnTo>
                    <a:lnTo>
                      <a:pt x="1048" y="883"/>
                    </a:lnTo>
                    <a:lnTo>
                      <a:pt x="1067" y="886"/>
                    </a:lnTo>
                    <a:lnTo>
                      <a:pt x="1085" y="884"/>
                    </a:lnTo>
                    <a:lnTo>
                      <a:pt x="1103" y="880"/>
                    </a:lnTo>
                    <a:lnTo>
                      <a:pt x="1120" y="871"/>
                    </a:lnTo>
                    <a:lnTo>
                      <a:pt x="1137" y="860"/>
                    </a:lnTo>
                    <a:lnTo>
                      <a:pt x="1152" y="846"/>
                    </a:lnTo>
                    <a:lnTo>
                      <a:pt x="1167" y="828"/>
                    </a:lnTo>
                    <a:lnTo>
                      <a:pt x="1180" y="809"/>
                    </a:lnTo>
                    <a:lnTo>
                      <a:pt x="1204" y="762"/>
                    </a:lnTo>
                    <a:lnTo>
                      <a:pt x="1222" y="709"/>
                    </a:lnTo>
                    <a:lnTo>
                      <a:pt x="1235" y="649"/>
                    </a:lnTo>
                    <a:lnTo>
                      <a:pt x="1240" y="585"/>
                    </a:lnTo>
                    <a:lnTo>
                      <a:pt x="1238" y="520"/>
                    </a:lnTo>
                    <a:lnTo>
                      <a:pt x="1228" y="453"/>
                    </a:lnTo>
                    <a:lnTo>
                      <a:pt x="1209" y="388"/>
                    </a:lnTo>
                    <a:lnTo>
                      <a:pt x="1180" y="326"/>
                    </a:lnTo>
                    <a:lnTo>
                      <a:pt x="1161" y="297"/>
                    </a:lnTo>
                    <a:lnTo>
                      <a:pt x="1140" y="269"/>
                    </a:lnTo>
                    <a:lnTo>
                      <a:pt x="1117" y="243"/>
                    </a:lnTo>
                    <a:lnTo>
                      <a:pt x="1090" y="218"/>
                    </a:lnTo>
                    <a:lnTo>
                      <a:pt x="1054" y="192"/>
                    </a:lnTo>
                    <a:lnTo>
                      <a:pt x="1007" y="162"/>
                    </a:lnTo>
                    <a:lnTo>
                      <a:pt x="951" y="131"/>
                    </a:lnTo>
                    <a:lnTo>
                      <a:pt x="886" y="100"/>
                    </a:lnTo>
                    <a:lnTo>
                      <a:pt x="815" y="70"/>
                    </a:lnTo>
                    <a:lnTo>
                      <a:pt x="739" y="44"/>
                    </a:lnTo>
                    <a:lnTo>
                      <a:pt x="659" y="22"/>
                    </a:lnTo>
                    <a:lnTo>
                      <a:pt x="577" y="7"/>
                    </a:lnTo>
                    <a:lnTo>
                      <a:pt x="494" y="0"/>
                    </a:lnTo>
                    <a:lnTo>
                      <a:pt x="412" y="3"/>
                    </a:lnTo>
                    <a:lnTo>
                      <a:pt x="332" y="16"/>
                    </a:lnTo>
                    <a:lnTo>
                      <a:pt x="294" y="28"/>
                    </a:lnTo>
                    <a:lnTo>
                      <a:pt x="256" y="43"/>
                    </a:lnTo>
                    <a:lnTo>
                      <a:pt x="220" y="61"/>
                    </a:lnTo>
                    <a:lnTo>
                      <a:pt x="186" y="84"/>
                    </a:lnTo>
                    <a:lnTo>
                      <a:pt x="153" y="110"/>
                    </a:lnTo>
                    <a:lnTo>
                      <a:pt x="122" y="141"/>
                    </a:lnTo>
                    <a:lnTo>
                      <a:pt x="93" y="176"/>
                    </a:lnTo>
                    <a:lnTo>
                      <a:pt x="67" y="216"/>
                    </a:lnTo>
                    <a:lnTo>
                      <a:pt x="42" y="260"/>
                    </a:lnTo>
                    <a:lnTo>
                      <a:pt x="21" y="309"/>
                    </a:lnTo>
                    <a:lnTo>
                      <a:pt x="6" y="359"/>
                    </a:lnTo>
                    <a:lnTo>
                      <a:pt x="0" y="410"/>
                    </a:lnTo>
                    <a:lnTo>
                      <a:pt x="2" y="460"/>
                    </a:lnTo>
                    <a:lnTo>
                      <a:pt x="12" y="512"/>
                    </a:lnTo>
                    <a:lnTo>
                      <a:pt x="29" y="563"/>
                    </a:lnTo>
                    <a:lnTo>
                      <a:pt x="52" y="615"/>
                    </a:lnTo>
                    <a:lnTo>
                      <a:pt x="117" y="719"/>
                    </a:lnTo>
                    <a:lnTo>
                      <a:pt x="202" y="824"/>
                    </a:lnTo>
                    <a:lnTo>
                      <a:pt x="302" y="929"/>
                    </a:lnTo>
                    <a:lnTo>
                      <a:pt x="532" y="1139"/>
                    </a:lnTo>
                    <a:lnTo>
                      <a:pt x="773" y="1346"/>
                    </a:lnTo>
                    <a:lnTo>
                      <a:pt x="992" y="1549"/>
                    </a:lnTo>
                    <a:lnTo>
                      <a:pt x="1081" y="1648"/>
                    </a:lnTo>
                    <a:lnTo>
                      <a:pt x="1153" y="1745"/>
                    </a:lnTo>
                    <a:lnTo>
                      <a:pt x="1180" y="1792"/>
                    </a:lnTo>
                    <a:lnTo>
                      <a:pt x="1201" y="1839"/>
                    </a:lnTo>
                    <a:lnTo>
                      <a:pt x="1215" y="1885"/>
                    </a:lnTo>
                    <a:lnTo>
                      <a:pt x="1222" y="1930"/>
                    </a:lnTo>
                    <a:lnTo>
                      <a:pt x="1227" y="2105"/>
                    </a:lnTo>
                    <a:lnTo>
                      <a:pt x="1226" y="2358"/>
                    </a:lnTo>
                    <a:lnTo>
                      <a:pt x="1215" y="2975"/>
                    </a:lnTo>
                    <a:lnTo>
                      <a:pt x="1192" y="3769"/>
                    </a:lnTo>
                    <a:lnTo>
                      <a:pt x="719" y="376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8" name=""/>
            <p:cNvGrpSpPr/>
            <p:nvPr/>
          </p:nvGrpSpPr>
          <p:grpSpPr>
            <a:xfrm>
              <a:off x="1043280" y="1530360"/>
              <a:ext cx="2806560" cy="1419840"/>
              <a:chOff x="1043280" y="1530360"/>
              <a:chExt cx="2806560" cy="1419840"/>
            </a:xfrm>
          </p:grpSpPr>
          <p:sp>
            <p:nvSpPr>
              <p:cNvPr id="9" name=""/>
              <p:cNvSpPr/>
              <p:nvPr/>
            </p:nvSpPr>
            <p:spPr>
              <a:xfrm>
                <a:off x="2446560" y="1530360"/>
                <a:ext cx="0" cy="2667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0" name=""/>
              <p:cNvSpPr/>
              <p:nvPr/>
            </p:nvSpPr>
            <p:spPr>
              <a:xfrm flipH="1">
                <a:off x="3368520" y="1917000"/>
                <a:ext cx="188640" cy="1886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" name=""/>
              <p:cNvSpPr/>
              <p:nvPr/>
            </p:nvSpPr>
            <p:spPr>
              <a:xfrm flipH="1">
                <a:off x="3582720" y="2950200"/>
                <a:ext cx="26712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2" name=""/>
              <p:cNvSpPr/>
              <p:nvPr/>
            </p:nvSpPr>
            <p:spPr>
              <a:xfrm>
                <a:off x="1335960" y="1917000"/>
                <a:ext cx="189000" cy="1886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3" name=""/>
              <p:cNvSpPr/>
              <p:nvPr/>
            </p:nvSpPr>
            <p:spPr>
              <a:xfrm>
                <a:off x="1043280" y="2950200"/>
                <a:ext cx="26712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>
              <a:off x="1639440" y="2187720"/>
              <a:ext cx="1557000" cy="2237400"/>
              <a:chOff x="1639440" y="2187720"/>
              <a:chExt cx="1557000" cy="2237400"/>
            </a:xfrm>
          </p:grpSpPr>
          <p:sp>
            <p:nvSpPr>
              <p:cNvPr id="15" name=""/>
              <p:cNvSpPr/>
              <p:nvPr/>
            </p:nvSpPr>
            <p:spPr>
              <a:xfrm>
                <a:off x="1639440" y="2187720"/>
                <a:ext cx="1557000" cy="1874520"/>
              </a:xfrm>
              <a:custGeom>
                <a:avLst/>
                <a:gdLst/>
                <a:ahLst/>
                <a:rect l="0" t="0" r="r" b="b"/>
                <a:pathLst>
                  <a:path w="4325" h="5207">
                    <a:moveTo>
                      <a:pt x="2163" y="0"/>
                    </a:moveTo>
                    <a:lnTo>
                      <a:pt x="2163" y="0"/>
                    </a:lnTo>
                    <a:lnTo>
                      <a:pt x="2163" y="0"/>
                    </a:lnTo>
                    <a:lnTo>
                      <a:pt x="2016" y="4"/>
                    </a:lnTo>
                    <a:lnTo>
                      <a:pt x="1875" y="17"/>
                    </a:lnTo>
                    <a:lnTo>
                      <a:pt x="1737" y="39"/>
                    </a:lnTo>
                    <a:lnTo>
                      <a:pt x="1602" y="70"/>
                    </a:lnTo>
                    <a:lnTo>
                      <a:pt x="1470" y="110"/>
                    </a:lnTo>
                    <a:lnTo>
                      <a:pt x="1340" y="160"/>
                    </a:lnTo>
                    <a:lnTo>
                      <a:pt x="1211" y="219"/>
                    </a:lnTo>
                    <a:lnTo>
                      <a:pt x="1082" y="289"/>
                    </a:lnTo>
                    <a:lnTo>
                      <a:pt x="957" y="366"/>
                    </a:lnTo>
                    <a:lnTo>
                      <a:pt x="841" y="448"/>
                    </a:lnTo>
                    <a:lnTo>
                      <a:pt x="732" y="536"/>
                    </a:lnTo>
                    <a:lnTo>
                      <a:pt x="631" y="630"/>
                    </a:lnTo>
                    <a:lnTo>
                      <a:pt x="537" y="731"/>
                    </a:lnTo>
                    <a:lnTo>
                      <a:pt x="449" y="840"/>
                    </a:lnTo>
                    <a:lnTo>
                      <a:pt x="367" y="956"/>
                    </a:lnTo>
                    <a:lnTo>
                      <a:pt x="290" y="1081"/>
                    </a:lnTo>
                    <a:lnTo>
                      <a:pt x="220" y="1210"/>
                    </a:lnTo>
                    <a:lnTo>
                      <a:pt x="161" y="1339"/>
                    </a:lnTo>
                    <a:lnTo>
                      <a:pt x="111" y="1470"/>
                    </a:lnTo>
                    <a:lnTo>
                      <a:pt x="70" y="1602"/>
                    </a:lnTo>
                    <a:lnTo>
                      <a:pt x="39" y="1736"/>
                    </a:lnTo>
                    <a:lnTo>
                      <a:pt x="17" y="1874"/>
                    </a:lnTo>
                    <a:lnTo>
                      <a:pt x="4" y="2015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5" y="2308"/>
                    </a:lnTo>
                    <a:lnTo>
                      <a:pt x="18" y="2450"/>
                    </a:lnTo>
                    <a:lnTo>
                      <a:pt x="40" y="2587"/>
                    </a:lnTo>
                    <a:lnTo>
                      <a:pt x="71" y="2721"/>
                    </a:lnTo>
                    <a:lnTo>
                      <a:pt x="111" y="2853"/>
                    </a:lnTo>
                    <a:lnTo>
                      <a:pt x="161" y="2983"/>
                    </a:lnTo>
                    <a:lnTo>
                      <a:pt x="221" y="3112"/>
                    </a:lnTo>
                    <a:lnTo>
                      <a:pt x="290" y="3241"/>
                    </a:lnTo>
                    <a:lnTo>
                      <a:pt x="367" y="3365"/>
                    </a:lnTo>
                    <a:lnTo>
                      <a:pt x="449" y="3482"/>
                    </a:lnTo>
                    <a:lnTo>
                      <a:pt x="537" y="3590"/>
                    </a:lnTo>
                    <a:lnTo>
                      <a:pt x="631" y="3691"/>
                    </a:lnTo>
                    <a:lnTo>
                      <a:pt x="732" y="3785"/>
                    </a:lnTo>
                    <a:lnTo>
                      <a:pt x="841" y="3873"/>
                    </a:lnTo>
                    <a:lnTo>
                      <a:pt x="957" y="3955"/>
                    </a:lnTo>
                    <a:lnTo>
                      <a:pt x="1082" y="4032"/>
                    </a:lnTo>
                    <a:lnTo>
                      <a:pt x="1172" y="4081"/>
                    </a:lnTo>
                    <a:lnTo>
                      <a:pt x="1261" y="4125"/>
                    </a:lnTo>
                    <a:lnTo>
                      <a:pt x="1352" y="4164"/>
                    </a:lnTo>
                    <a:lnTo>
                      <a:pt x="1449" y="4201"/>
                    </a:lnTo>
                    <a:lnTo>
                      <a:pt x="1449" y="4203"/>
                    </a:lnTo>
                    <a:lnTo>
                      <a:pt x="1449" y="4953"/>
                    </a:lnTo>
                    <a:lnTo>
                      <a:pt x="1450" y="4979"/>
                    </a:lnTo>
                    <a:lnTo>
                      <a:pt x="1454" y="5004"/>
                    </a:lnTo>
                    <a:lnTo>
                      <a:pt x="1460" y="5028"/>
                    </a:lnTo>
                    <a:lnTo>
                      <a:pt x="1469" y="5052"/>
                    </a:lnTo>
                    <a:lnTo>
                      <a:pt x="1479" y="5074"/>
                    </a:lnTo>
                    <a:lnTo>
                      <a:pt x="1492" y="5095"/>
                    </a:lnTo>
                    <a:lnTo>
                      <a:pt x="1507" y="5115"/>
                    </a:lnTo>
                    <a:lnTo>
                      <a:pt x="1523" y="5133"/>
                    </a:lnTo>
                    <a:lnTo>
                      <a:pt x="1541" y="5149"/>
                    </a:lnTo>
                    <a:lnTo>
                      <a:pt x="1561" y="5163"/>
                    </a:lnTo>
                    <a:lnTo>
                      <a:pt x="1582" y="5176"/>
                    </a:lnTo>
                    <a:lnTo>
                      <a:pt x="1604" y="5187"/>
                    </a:lnTo>
                    <a:lnTo>
                      <a:pt x="1627" y="5195"/>
                    </a:lnTo>
                    <a:lnTo>
                      <a:pt x="1652" y="5202"/>
                    </a:lnTo>
                    <a:lnTo>
                      <a:pt x="1677" y="5205"/>
                    </a:lnTo>
                    <a:lnTo>
                      <a:pt x="1703" y="5207"/>
                    </a:lnTo>
                    <a:lnTo>
                      <a:pt x="2623" y="5207"/>
                    </a:lnTo>
                    <a:lnTo>
                      <a:pt x="2649" y="5205"/>
                    </a:lnTo>
                    <a:lnTo>
                      <a:pt x="2674" y="5202"/>
                    </a:lnTo>
                    <a:lnTo>
                      <a:pt x="2699" y="5195"/>
                    </a:lnTo>
                    <a:lnTo>
                      <a:pt x="2722" y="5187"/>
                    </a:lnTo>
                    <a:lnTo>
                      <a:pt x="2744" y="5176"/>
                    </a:lnTo>
                    <a:lnTo>
                      <a:pt x="2765" y="5163"/>
                    </a:lnTo>
                    <a:lnTo>
                      <a:pt x="2785" y="5149"/>
                    </a:lnTo>
                    <a:lnTo>
                      <a:pt x="2803" y="5133"/>
                    </a:lnTo>
                    <a:lnTo>
                      <a:pt x="2819" y="5115"/>
                    </a:lnTo>
                    <a:lnTo>
                      <a:pt x="2834" y="5095"/>
                    </a:lnTo>
                    <a:lnTo>
                      <a:pt x="2846" y="5074"/>
                    </a:lnTo>
                    <a:lnTo>
                      <a:pt x="2857" y="5052"/>
                    </a:lnTo>
                    <a:lnTo>
                      <a:pt x="2866" y="5028"/>
                    </a:lnTo>
                    <a:lnTo>
                      <a:pt x="2872" y="5004"/>
                    </a:lnTo>
                    <a:lnTo>
                      <a:pt x="2876" y="4979"/>
                    </a:lnTo>
                    <a:lnTo>
                      <a:pt x="2877" y="4953"/>
                    </a:lnTo>
                    <a:lnTo>
                      <a:pt x="2877" y="4203"/>
                    </a:lnTo>
                    <a:lnTo>
                      <a:pt x="2877" y="4201"/>
                    </a:lnTo>
                    <a:lnTo>
                      <a:pt x="2877" y="4201"/>
                    </a:lnTo>
                    <a:lnTo>
                      <a:pt x="2973" y="4164"/>
                    </a:lnTo>
                    <a:lnTo>
                      <a:pt x="3065" y="4125"/>
                    </a:lnTo>
                    <a:lnTo>
                      <a:pt x="3153" y="4081"/>
                    </a:lnTo>
                    <a:lnTo>
                      <a:pt x="3244" y="4032"/>
                    </a:lnTo>
                    <a:lnTo>
                      <a:pt x="3369" y="3955"/>
                    </a:lnTo>
                    <a:lnTo>
                      <a:pt x="3485" y="3873"/>
                    </a:lnTo>
                    <a:lnTo>
                      <a:pt x="3594" y="3785"/>
                    </a:lnTo>
                    <a:lnTo>
                      <a:pt x="3695" y="3691"/>
                    </a:lnTo>
                    <a:lnTo>
                      <a:pt x="3789" y="3590"/>
                    </a:lnTo>
                    <a:lnTo>
                      <a:pt x="3877" y="3482"/>
                    </a:lnTo>
                    <a:lnTo>
                      <a:pt x="3959" y="3366"/>
                    </a:lnTo>
                    <a:lnTo>
                      <a:pt x="4036" y="3241"/>
                    </a:lnTo>
                    <a:lnTo>
                      <a:pt x="4105" y="3112"/>
                    </a:lnTo>
                    <a:lnTo>
                      <a:pt x="4165" y="2983"/>
                    </a:lnTo>
                    <a:lnTo>
                      <a:pt x="4214" y="2853"/>
                    </a:lnTo>
                    <a:lnTo>
                      <a:pt x="4255" y="2721"/>
                    </a:lnTo>
                    <a:lnTo>
                      <a:pt x="4286" y="2587"/>
                    </a:lnTo>
                    <a:lnTo>
                      <a:pt x="4308" y="2450"/>
                    </a:lnTo>
                    <a:lnTo>
                      <a:pt x="4321" y="2308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1" y="2015"/>
                    </a:lnTo>
                    <a:lnTo>
                      <a:pt x="4308" y="1874"/>
                    </a:lnTo>
                    <a:lnTo>
                      <a:pt x="4286" y="1736"/>
                    </a:lnTo>
                    <a:lnTo>
                      <a:pt x="4255" y="1602"/>
                    </a:lnTo>
                    <a:lnTo>
                      <a:pt x="4215" y="1470"/>
                    </a:lnTo>
                    <a:lnTo>
                      <a:pt x="4165" y="1339"/>
                    </a:lnTo>
                    <a:lnTo>
                      <a:pt x="4105" y="1210"/>
                    </a:lnTo>
                    <a:lnTo>
                      <a:pt x="4036" y="1081"/>
                    </a:lnTo>
                    <a:lnTo>
                      <a:pt x="3959" y="956"/>
                    </a:lnTo>
                    <a:lnTo>
                      <a:pt x="3877" y="840"/>
                    </a:lnTo>
                    <a:lnTo>
                      <a:pt x="3789" y="731"/>
                    </a:lnTo>
                    <a:lnTo>
                      <a:pt x="3695" y="630"/>
                    </a:lnTo>
                    <a:lnTo>
                      <a:pt x="3594" y="536"/>
                    </a:lnTo>
                    <a:lnTo>
                      <a:pt x="3485" y="448"/>
                    </a:lnTo>
                    <a:lnTo>
                      <a:pt x="3369" y="366"/>
                    </a:lnTo>
                    <a:lnTo>
                      <a:pt x="3244" y="289"/>
                    </a:lnTo>
                    <a:lnTo>
                      <a:pt x="3115" y="219"/>
                    </a:lnTo>
                    <a:lnTo>
                      <a:pt x="2985" y="160"/>
                    </a:lnTo>
                    <a:lnTo>
                      <a:pt x="2855" y="110"/>
                    </a:lnTo>
                    <a:lnTo>
                      <a:pt x="2723" y="70"/>
                    </a:lnTo>
                    <a:lnTo>
                      <a:pt x="2589" y="39"/>
                    </a:lnTo>
                    <a:lnTo>
                      <a:pt x="2451" y="17"/>
                    </a:lnTo>
                    <a:lnTo>
                      <a:pt x="2309" y="4"/>
                    </a:lnTo>
                    <a:lnTo>
                      <a:pt x="2163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6" name=""/>
              <p:cNvSpPr/>
              <p:nvPr/>
            </p:nvSpPr>
            <p:spPr>
              <a:xfrm>
                <a:off x="2052720" y="4061880"/>
                <a:ext cx="730800" cy="182880"/>
              </a:xfrm>
              <a:custGeom>
                <a:avLst/>
                <a:gdLst/>
                <a:ahLst/>
                <a:rect l="0" t="0" r="r" b="b"/>
                <a:pathLst>
                  <a:path w="2030" h="508">
                    <a:moveTo>
                      <a:pt x="1015" y="508"/>
                    </a:moveTo>
                    <a:lnTo>
                      <a:pt x="1776" y="508"/>
                    </a:lnTo>
                    <a:lnTo>
                      <a:pt x="1802" y="507"/>
                    </a:lnTo>
                    <a:lnTo>
                      <a:pt x="1827" y="503"/>
                    </a:lnTo>
                    <a:lnTo>
                      <a:pt x="1851" y="497"/>
                    </a:lnTo>
                    <a:lnTo>
                      <a:pt x="1875" y="488"/>
                    </a:lnTo>
                    <a:lnTo>
                      <a:pt x="1897" y="477"/>
                    </a:lnTo>
                    <a:lnTo>
                      <a:pt x="1918" y="465"/>
                    </a:lnTo>
                    <a:lnTo>
                      <a:pt x="1937" y="450"/>
                    </a:lnTo>
                    <a:lnTo>
                      <a:pt x="1955" y="433"/>
                    </a:lnTo>
                    <a:lnTo>
                      <a:pt x="1972" y="415"/>
                    </a:lnTo>
                    <a:lnTo>
                      <a:pt x="1986" y="396"/>
                    </a:lnTo>
                    <a:lnTo>
                      <a:pt x="1999" y="375"/>
                    </a:lnTo>
                    <a:lnTo>
                      <a:pt x="2010" y="353"/>
                    </a:lnTo>
                    <a:lnTo>
                      <a:pt x="2018" y="329"/>
                    </a:lnTo>
                    <a:lnTo>
                      <a:pt x="2025" y="305"/>
                    </a:lnTo>
                    <a:lnTo>
                      <a:pt x="2029" y="280"/>
                    </a:lnTo>
                    <a:lnTo>
                      <a:pt x="2030" y="254"/>
                    </a:lnTo>
                    <a:lnTo>
                      <a:pt x="2029" y="228"/>
                    </a:lnTo>
                    <a:lnTo>
                      <a:pt x="2025" y="203"/>
                    </a:lnTo>
                    <a:lnTo>
                      <a:pt x="2018" y="179"/>
                    </a:lnTo>
                    <a:lnTo>
                      <a:pt x="2010" y="155"/>
                    </a:lnTo>
                    <a:lnTo>
                      <a:pt x="1999" y="133"/>
                    </a:lnTo>
                    <a:lnTo>
                      <a:pt x="1986" y="112"/>
                    </a:lnTo>
                    <a:lnTo>
                      <a:pt x="1972" y="93"/>
                    </a:lnTo>
                    <a:lnTo>
                      <a:pt x="1955" y="74"/>
                    </a:lnTo>
                    <a:lnTo>
                      <a:pt x="1937" y="58"/>
                    </a:lnTo>
                    <a:lnTo>
                      <a:pt x="1918" y="43"/>
                    </a:lnTo>
                    <a:lnTo>
                      <a:pt x="1897" y="31"/>
                    </a:lnTo>
                    <a:lnTo>
                      <a:pt x="1875" y="20"/>
                    </a:lnTo>
                    <a:lnTo>
                      <a:pt x="1851" y="11"/>
                    </a:lnTo>
                    <a:lnTo>
                      <a:pt x="1827" y="5"/>
                    </a:lnTo>
                    <a:lnTo>
                      <a:pt x="1802" y="1"/>
                    </a:lnTo>
                    <a:lnTo>
                      <a:pt x="1776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8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2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2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8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1015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7" name=""/>
              <p:cNvSpPr/>
              <p:nvPr/>
            </p:nvSpPr>
            <p:spPr>
              <a:xfrm>
                <a:off x="2123280" y="4242240"/>
                <a:ext cx="589680" cy="182880"/>
              </a:xfrm>
              <a:custGeom>
                <a:avLst/>
                <a:gdLst/>
                <a:ahLst/>
                <a:rect l="0" t="0" r="r" b="b"/>
                <a:pathLst>
                  <a:path w="1638" h="508">
                    <a:moveTo>
                      <a:pt x="819" y="508"/>
                    </a:moveTo>
                    <a:lnTo>
                      <a:pt x="1384" y="508"/>
                    </a:lnTo>
                    <a:lnTo>
                      <a:pt x="1410" y="507"/>
                    </a:lnTo>
                    <a:lnTo>
                      <a:pt x="1435" y="503"/>
                    </a:lnTo>
                    <a:lnTo>
                      <a:pt x="1459" y="497"/>
                    </a:lnTo>
                    <a:lnTo>
                      <a:pt x="1483" y="488"/>
                    </a:lnTo>
                    <a:lnTo>
                      <a:pt x="1505" y="477"/>
                    </a:lnTo>
                    <a:lnTo>
                      <a:pt x="1526" y="465"/>
                    </a:lnTo>
                    <a:lnTo>
                      <a:pt x="1545" y="450"/>
                    </a:lnTo>
                    <a:lnTo>
                      <a:pt x="1563" y="433"/>
                    </a:lnTo>
                    <a:lnTo>
                      <a:pt x="1580" y="415"/>
                    </a:lnTo>
                    <a:lnTo>
                      <a:pt x="1594" y="396"/>
                    </a:lnTo>
                    <a:lnTo>
                      <a:pt x="1607" y="375"/>
                    </a:lnTo>
                    <a:lnTo>
                      <a:pt x="1618" y="353"/>
                    </a:lnTo>
                    <a:lnTo>
                      <a:pt x="1626" y="329"/>
                    </a:lnTo>
                    <a:lnTo>
                      <a:pt x="1633" y="305"/>
                    </a:lnTo>
                    <a:lnTo>
                      <a:pt x="1637" y="280"/>
                    </a:lnTo>
                    <a:lnTo>
                      <a:pt x="1638" y="254"/>
                    </a:lnTo>
                    <a:lnTo>
                      <a:pt x="1638" y="254"/>
                    </a:lnTo>
                    <a:lnTo>
                      <a:pt x="1637" y="228"/>
                    </a:lnTo>
                    <a:lnTo>
                      <a:pt x="1633" y="203"/>
                    </a:lnTo>
                    <a:lnTo>
                      <a:pt x="1626" y="179"/>
                    </a:lnTo>
                    <a:lnTo>
                      <a:pt x="1618" y="155"/>
                    </a:lnTo>
                    <a:lnTo>
                      <a:pt x="1607" y="133"/>
                    </a:lnTo>
                    <a:lnTo>
                      <a:pt x="1594" y="112"/>
                    </a:lnTo>
                    <a:lnTo>
                      <a:pt x="1580" y="93"/>
                    </a:lnTo>
                    <a:lnTo>
                      <a:pt x="1563" y="74"/>
                    </a:lnTo>
                    <a:lnTo>
                      <a:pt x="1545" y="58"/>
                    </a:lnTo>
                    <a:lnTo>
                      <a:pt x="1526" y="43"/>
                    </a:lnTo>
                    <a:lnTo>
                      <a:pt x="1505" y="31"/>
                    </a:lnTo>
                    <a:lnTo>
                      <a:pt x="1483" y="20"/>
                    </a:lnTo>
                    <a:lnTo>
                      <a:pt x="1459" y="11"/>
                    </a:lnTo>
                    <a:lnTo>
                      <a:pt x="1435" y="5"/>
                    </a:lnTo>
                    <a:lnTo>
                      <a:pt x="1410" y="1"/>
                    </a:lnTo>
                    <a:lnTo>
                      <a:pt x="1384" y="0"/>
                    </a:lnTo>
                    <a:lnTo>
                      <a:pt x="253" y="0"/>
                    </a:lnTo>
                    <a:lnTo>
                      <a:pt x="227" y="1"/>
                    </a:lnTo>
                    <a:lnTo>
                      <a:pt x="202" y="5"/>
                    </a:lnTo>
                    <a:lnTo>
                      <a:pt x="178" y="11"/>
                    </a:lnTo>
                    <a:lnTo>
                      <a:pt x="154" y="20"/>
                    </a:lnTo>
                    <a:lnTo>
                      <a:pt x="132" y="31"/>
                    </a:lnTo>
                    <a:lnTo>
                      <a:pt x="111" y="43"/>
                    </a:lnTo>
                    <a:lnTo>
                      <a:pt x="92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0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0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2" y="450"/>
                    </a:lnTo>
                    <a:lnTo>
                      <a:pt x="111" y="465"/>
                    </a:lnTo>
                    <a:lnTo>
                      <a:pt x="132" y="477"/>
                    </a:lnTo>
                    <a:lnTo>
                      <a:pt x="154" y="488"/>
                    </a:lnTo>
                    <a:lnTo>
                      <a:pt x="178" y="497"/>
                    </a:lnTo>
                    <a:lnTo>
                      <a:pt x="202" y="503"/>
                    </a:lnTo>
                    <a:lnTo>
                      <a:pt x="227" y="507"/>
                    </a:lnTo>
                    <a:lnTo>
                      <a:pt x="253" y="508"/>
                    </a:lnTo>
                    <a:lnTo>
                      <a:pt x="819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8" name=""/>
              <p:cNvSpPr/>
              <p:nvPr/>
            </p:nvSpPr>
            <p:spPr>
              <a:xfrm>
                <a:off x="2065320" y="2705040"/>
                <a:ext cx="713520" cy="1356840"/>
              </a:xfrm>
              <a:custGeom>
                <a:avLst/>
                <a:gdLst/>
                <a:ahLst/>
                <a:rect l="0" t="0" r="r" b="b"/>
                <a:pathLst>
                  <a:path w="1982" h="3769">
                    <a:moveTo>
                      <a:pt x="720" y="3769"/>
                    </a:moveTo>
                    <a:lnTo>
                      <a:pt x="736" y="2818"/>
                    </a:lnTo>
                    <a:lnTo>
                      <a:pt x="744" y="2317"/>
                    </a:lnTo>
                    <a:lnTo>
                      <a:pt x="754" y="1992"/>
                    </a:lnTo>
                    <a:lnTo>
                      <a:pt x="761" y="1935"/>
                    </a:lnTo>
                    <a:lnTo>
                      <a:pt x="775" y="1880"/>
                    </a:lnTo>
                    <a:lnTo>
                      <a:pt x="795" y="1828"/>
                    </a:lnTo>
                    <a:lnTo>
                      <a:pt x="821" y="1779"/>
                    </a:lnTo>
                    <a:lnTo>
                      <a:pt x="852" y="1733"/>
                    </a:lnTo>
                    <a:lnTo>
                      <a:pt x="889" y="1689"/>
                    </a:lnTo>
                    <a:lnTo>
                      <a:pt x="974" y="1606"/>
                    </a:lnTo>
                    <a:lnTo>
                      <a:pt x="1073" y="1529"/>
                    </a:lnTo>
                    <a:lnTo>
                      <a:pt x="1181" y="1457"/>
                    </a:lnTo>
                    <a:lnTo>
                      <a:pt x="1414" y="1319"/>
                    </a:lnTo>
                    <a:lnTo>
                      <a:pt x="1640" y="1176"/>
                    </a:lnTo>
                    <a:lnTo>
                      <a:pt x="1741" y="1099"/>
                    </a:lnTo>
                    <a:lnTo>
                      <a:pt x="1830" y="1014"/>
                    </a:lnTo>
                    <a:lnTo>
                      <a:pt x="1868" y="969"/>
                    </a:lnTo>
                    <a:lnTo>
                      <a:pt x="1901" y="922"/>
                    </a:lnTo>
                    <a:lnTo>
                      <a:pt x="1930" y="872"/>
                    </a:lnTo>
                    <a:lnTo>
                      <a:pt x="1953" y="819"/>
                    </a:lnTo>
                    <a:lnTo>
                      <a:pt x="1969" y="763"/>
                    </a:lnTo>
                    <a:lnTo>
                      <a:pt x="1979" y="704"/>
                    </a:lnTo>
                    <a:lnTo>
                      <a:pt x="1982" y="641"/>
                    </a:lnTo>
                    <a:lnTo>
                      <a:pt x="1978" y="574"/>
                    </a:lnTo>
                    <a:lnTo>
                      <a:pt x="1967" y="521"/>
                    </a:lnTo>
                    <a:lnTo>
                      <a:pt x="1951" y="475"/>
                    </a:lnTo>
                    <a:lnTo>
                      <a:pt x="1929" y="434"/>
                    </a:lnTo>
                    <a:lnTo>
                      <a:pt x="1901" y="400"/>
                    </a:lnTo>
                    <a:lnTo>
                      <a:pt x="1869" y="371"/>
                    </a:lnTo>
                    <a:lnTo>
                      <a:pt x="1833" y="347"/>
                    </a:lnTo>
                    <a:lnTo>
                      <a:pt x="1793" y="329"/>
                    </a:lnTo>
                    <a:lnTo>
                      <a:pt x="1749" y="315"/>
                    </a:lnTo>
                    <a:lnTo>
                      <a:pt x="1703" y="307"/>
                    </a:lnTo>
                    <a:lnTo>
                      <a:pt x="1654" y="302"/>
                    </a:lnTo>
                    <a:lnTo>
                      <a:pt x="1552" y="306"/>
                    </a:lnTo>
                    <a:lnTo>
                      <a:pt x="1446" y="325"/>
                    </a:lnTo>
                    <a:lnTo>
                      <a:pt x="1341" y="356"/>
                    </a:lnTo>
                    <a:lnTo>
                      <a:pt x="1239" y="398"/>
                    </a:lnTo>
                    <a:lnTo>
                      <a:pt x="1146" y="449"/>
                    </a:lnTo>
                    <a:lnTo>
                      <a:pt x="1064" y="506"/>
                    </a:lnTo>
                    <a:lnTo>
                      <a:pt x="1029" y="537"/>
                    </a:lnTo>
                    <a:lnTo>
                      <a:pt x="999" y="569"/>
                    </a:lnTo>
                    <a:lnTo>
                      <a:pt x="973" y="601"/>
                    </a:lnTo>
                    <a:lnTo>
                      <a:pt x="952" y="634"/>
                    </a:lnTo>
                    <a:lnTo>
                      <a:pt x="938" y="668"/>
                    </a:lnTo>
                    <a:lnTo>
                      <a:pt x="930" y="701"/>
                    </a:lnTo>
                    <a:lnTo>
                      <a:pt x="928" y="734"/>
                    </a:lnTo>
                    <a:lnTo>
                      <a:pt x="934" y="766"/>
                    </a:lnTo>
                    <a:lnTo>
                      <a:pt x="948" y="798"/>
                    </a:lnTo>
                    <a:lnTo>
                      <a:pt x="970" y="828"/>
                    </a:lnTo>
                    <a:lnTo>
                      <a:pt x="990" y="849"/>
                    </a:lnTo>
                    <a:lnTo>
                      <a:pt x="1010" y="865"/>
                    </a:lnTo>
                    <a:lnTo>
                      <a:pt x="1029" y="876"/>
                    </a:lnTo>
                    <a:lnTo>
                      <a:pt x="1049" y="882"/>
                    </a:lnTo>
                    <a:lnTo>
                      <a:pt x="1068" y="885"/>
                    </a:lnTo>
                    <a:lnTo>
                      <a:pt x="1086" y="884"/>
                    </a:lnTo>
                    <a:lnTo>
                      <a:pt x="1104" y="879"/>
                    </a:lnTo>
                    <a:lnTo>
                      <a:pt x="1121" y="871"/>
                    </a:lnTo>
                    <a:lnTo>
                      <a:pt x="1138" y="860"/>
                    </a:lnTo>
                    <a:lnTo>
                      <a:pt x="1153" y="845"/>
                    </a:lnTo>
                    <a:lnTo>
                      <a:pt x="1168" y="828"/>
                    </a:lnTo>
                    <a:lnTo>
                      <a:pt x="1181" y="808"/>
                    </a:lnTo>
                    <a:lnTo>
                      <a:pt x="1205" y="762"/>
                    </a:lnTo>
                    <a:lnTo>
                      <a:pt x="1223" y="708"/>
                    </a:lnTo>
                    <a:lnTo>
                      <a:pt x="1236" y="649"/>
                    </a:lnTo>
                    <a:lnTo>
                      <a:pt x="1241" y="585"/>
                    </a:lnTo>
                    <a:lnTo>
                      <a:pt x="1239" y="519"/>
                    </a:lnTo>
                    <a:lnTo>
                      <a:pt x="1229" y="453"/>
                    </a:lnTo>
                    <a:lnTo>
                      <a:pt x="1210" y="388"/>
                    </a:lnTo>
                    <a:lnTo>
                      <a:pt x="1181" y="326"/>
                    </a:lnTo>
                    <a:lnTo>
                      <a:pt x="1162" y="297"/>
                    </a:lnTo>
                    <a:lnTo>
                      <a:pt x="1141" y="269"/>
                    </a:lnTo>
                    <a:lnTo>
                      <a:pt x="1118" y="243"/>
                    </a:lnTo>
                    <a:lnTo>
                      <a:pt x="1091" y="218"/>
                    </a:lnTo>
                    <a:lnTo>
                      <a:pt x="1055" y="192"/>
                    </a:lnTo>
                    <a:lnTo>
                      <a:pt x="1008" y="162"/>
                    </a:lnTo>
                    <a:lnTo>
                      <a:pt x="952" y="131"/>
                    </a:lnTo>
                    <a:lnTo>
                      <a:pt x="887" y="100"/>
                    </a:lnTo>
                    <a:lnTo>
                      <a:pt x="816" y="70"/>
                    </a:lnTo>
                    <a:lnTo>
                      <a:pt x="740" y="44"/>
                    </a:lnTo>
                    <a:lnTo>
                      <a:pt x="660" y="22"/>
                    </a:lnTo>
                    <a:lnTo>
                      <a:pt x="578" y="7"/>
                    </a:lnTo>
                    <a:lnTo>
                      <a:pt x="495" y="0"/>
                    </a:lnTo>
                    <a:lnTo>
                      <a:pt x="413" y="3"/>
                    </a:lnTo>
                    <a:lnTo>
                      <a:pt x="333" y="16"/>
                    </a:lnTo>
                    <a:lnTo>
                      <a:pt x="294" y="28"/>
                    </a:lnTo>
                    <a:lnTo>
                      <a:pt x="257" y="43"/>
                    </a:lnTo>
                    <a:lnTo>
                      <a:pt x="221" y="61"/>
                    </a:lnTo>
                    <a:lnTo>
                      <a:pt x="186" y="84"/>
                    </a:lnTo>
                    <a:lnTo>
                      <a:pt x="153" y="110"/>
                    </a:lnTo>
                    <a:lnTo>
                      <a:pt x="122" y="141"/>
                    </a:lnTo>
                    <a:lnTo>
                      <a:pt x="93" y="176"/>
                    </a:lnTo>
                    <a:lnTo>
                      <a:pt x="67" y="216"/>
                    </a:lnTo>
                    <a:lnTo>
                      <a:pt x="42" y="260"/>
                    </a:lnTo>
                    <a:lnTo>
                      <a:pt x="21" y="309"/>
                    </a:lnTo>
                    <a:lnTo>
                      <a:pt x="6" y="359"/>
                    </a:lnTo>
                    <a:lnTo>
                      <a:pt x="0" y="410"/>
                    </a:lnTo>
                    <a:lnTo>
                      <a:pt x="2" y="460"/>
                    </a:lnTo>
                    <a:lnTo>
                      <a:pt x="12" y="511"/>
                    </a:lnTo>
                    <a:lnTo>
                      <a:pt x="29" y="563"/>
                    </a:lnTo>
                    <a:lnTo>
                      <a:pt x="52" y="614"/>
                    </a:lnTo>
                    <a:lnTo>
                      <a:pt x="117" y="718"/>
                    </a:lnTo>
                    <a:lnTo>
                      <a:pt x="202" y="823"/>
                    </a:lnTo>
                    <a:lnTo>
                      <a:pt x="302" y="928"/>
                    </a:lnTo>
                    <a:lnTo>
                      <a:pt x="532" y="1138"/>
                    </a:lnTo>
                    <a:lnTo>
                      <a:pt x="774" y="1346"/>
                    </a:lnTo>
                    <a:lnTo>
                      <a:pt x="992" y="1549"/>
                    </a:lnTo>
                    <a:lnTo>
                      <a:pt x="1082" y="1648"/>
                    </a:lnTo>
                    <a:lnTo>
                      <a:pt x="1153" y="1745"/>
                    </a:lnTo>
                    <a:lnTo>
                      <a:pt x="1181" y="1792"/>
                    </a:lnTo>
                    <a:lnTo>
                      <a:pt x="1202" y="1839"/>
                    </a:lnTo>
                    <a:lnTo>
                      <a:pt x="1216" y="1885"/>
                    </a:lnTo>
                    <a:lnTo>
                      <a:pt x="1223" y="1930"/>
                    </a:lnTo>
                    <a:lnTo>
                      <a:pt x="1228" y="2105"/>
                    </a:lnTo>
                    <a:lnTo>
                      <a:pt x="1227" y="2358"/>
                    </a:lnTo>
                    <a:lnTo>
                      <a:pt x="1216" y="2975"/>
                    </a:lnTo>
                    <a:lnTo>
                      <a:pt x="1193" y="3769"/>
                    </a:lnTo>
                    <a:lnTo>
                      <a:pt x="720" y="376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19" name=""/>
            <p:cNvGrpSpPr/>
            <p:nvPr/>
          </p:nvGrpSpPr>
          <p:grpSpPr>
            <a:xfrm>
              <a:off x="1014840" y="1498680"/>
              <a:ext cx="2806560" cy="1420200"/>
              <a:chOff x="1014840" y="1498680"/>
              <a:chExt cx="2806560" cy="1420200"/>
            </a:xfrm>
          </p:grpSpPr>
          <p:sp>
            <p:nvSpPr>
              <p:cNvPr id="20" name=""/>
              <p:cNvSpPr/>
              <p:nvPr/>
            </p:nvSpPr>
            <p:spPr>
              <a:xfrm>
                <a:off x="2418120" y="1498680"/>
                <a:ext cx="0" cy="26712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1" name=""/>
              <p:cNvSpPr/>
              <p:nvPr/>
            </p:nvSpPr>
            <p:spPr>
              <a:xfrm flipH="1">
                <a:off x="3340080" y="1885680"/>
                <a:ext cx="188640" cy="18864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2" name=""/>
              <p:cNvSpPr/>
              <p:nvPr/>
            </p:nvSpPr>
            <p:spPr>
              <a:xfrm flipH="1">
                <a:off x="3554280" y="2918880"/>
                <a:ext cx="2671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3" name=""/>
              <p:cNvSpPr/>
              <p:nvPr/>
            </p:nvSpPr>
            <p:spPr>
              <a:xfrm>
                <a:off x="1307520" y="1885680"/>
                <a:ext cx="188640" cy="18864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4" name=""/>
              <p:cNvSpPr/>
              <p:nvPr/>
            </p:nvSpPr>
            <p:spPr>
              <a:xfrm>
                <a:off x="1014840" y="2918880"/>
                <a:ext cx="2671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25" name=""/>
            <p:cNvGrpSpPr/>
            <p:nvPr/>
          </p:nvGrpSpPr>
          <p:grpSpPr>
            <a:xfrm>
              <a:off x="785160" y="2054880"/>
              <a:ext cx="3055680" cy="2276640"/>
              <a:chOff x="785160" y="2054880"/>
              <a:chExt cx="3055680" cy="2276640"/>
            </a:xfrm>
          </p:grpSpPr>
          <p:sp>
            <p:nvSpPr>
              <p:cNvPr id="26" name=""/>
              <p:cNvSpPr/>
              <p:nvPr/>
            </p:nvSpPr>
            <p:spPr>
              <a:xfrm flipH="1">
                <a:off x="2983680" y="3843720"/>
                <a:ext cx="126000" cy="12600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7" name=""/>
              <p:cNvSpPr/>
              <p:nvPr/>
            </p:nvSpPr>
            <p:spPr>
              <a:xfrm>
                <a:off x="2983680" y="3843720"/>
                <a:ext cx="126000" cy="12600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" name=""/>
              <p:cNvSpPr/>
              <p:nvPr/>
            </p:nvSpPr>
            <p:spPr>
              <a:xfrm flipH="1">
                <a:off x="1771920" y="2054880"/>
                <a:ext cx="126000" cy="12636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" name=""/>
              <p:cNvSpPr/>
              <p:nvPr/>
            </p:nvSpPr>
            <p:spPr>
              <a:xfrm>
                <a:off x="1771920" y="2054880"/>
                <a:ext cx="126000" cy="12636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0" name=""/>
              <p:cNvSpPr/>
              <p:nvPr/>
            </p:nvSpPr>
            <p:spPr>
              <a:xfrm>
                <a:off x="1568880" y="4125600"/>
                <a:ext cx="184680" cy="205920"/>
              </a:xfrm>
              <a:custGeom>
                <a:avLst/>
                <a:gdLst/>
                <a:ahLst/>
                <a:rect l="0" t="0" r="r" b="b"/>
                <a:pathLst>
                  <a:path w="513" h="572">
                    <a:moveTo>
                      <a:pt x="0" y="572"/>
                    </a:moveTo>
                    <a:lnTo>
                      <a:pt x="513" y="390"/>
                    </a:lnTo>
                    <a:lnTo>
                      <a:pt x="103" y="0"/>
                    </a:lnTo>
                    <a:lnTo>
                      <a:pt x="0" y="572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1" name=""/>
              <p:cNvSpPr/>
              <p:nvPr/>
            </p:nvSpPr>
            <p:spPr>
              <a:xfrm>
                <a:off x="3604680" y="3255840"/>
                <a:ext cx="186840" cy="202680"/>
              </a:xfrm>
              <a:custGeom>
                <a:avLst/>
                <a:gdLst/>
                <a:ahLst/>
                <a:rect l="0" t="0" r="r" b="b"/>
                <a:pathLst>
                  <a:path w="519" h="563">
                    <a:moveTo>
                      <a:pt x="0" y="262"/>
                    </a:moveTo>
                    <a:lnTo>
                      <a:pt x="455" y="563"/>
                    </a:lnTo>
                    <a:lnTo>
                      <a:pt x="519" y="0"/>
                    </a:lnTo>
                    <a:lnTo>
                      <a:pt x="0" y="262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" name=""/>
              <p:cNvSpPr/>
              <p:nvPr/>
            </p:nvSpPr>
            <p:spPr>
              <a:xfrm>
                <a:off x="785160" y="2122200"/>
                <a:ext cx="207720" cy="183240"/>
              </a:xfrm>
              <a:custGeom>
                <a:avLst/>
                <a:gdLst/>
                <a:ahLst/>
                <a:rect l="0" t="0" r="r" b="b"/>
                <a:pathLst>
                  <a:path w="577" h="509">
                    <a:moveTo>
                      <a:pt x="0" y="73"/>
                    </a:moveTo>
                    <a:lnTo>
                      <a:pt x="328" y="509"/>
                    </a:lnTo>
                    <a:lnTo>
                      <a:pt x="577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" name=""/>
              <p:cNvSpPr/>
              <p:nvPr/>
            </p:nvSpPr>
            <p:spPr>
              <a:xfrm>
                <a:off x="3624480" y="2125440"/>
                <a:ext cx="216360" cy="216000"/>
              </a:xfrm>
              <a:custGeom>
                <a:avLst/>
                <a:gdLst/>
                <a:ahLst/>
                <a:rect l="0" t="0" r="r" b="b"/>
                <a:pathLst>
                  <a:path w="601" h="600">
                    <a:moveTo>
                      <a:pt x="601" y="300"/>
                    </a:moveTo>
                    <a:lnTo>
                      <a:pt x="600" y="320"/>
                    </a:lnTo>
                    <a:lnTo>
                      <a:pt x="599" y="340"/>
                    </a:lnTo>
                    <a:lnTo>
                      <a:pt x="596" y="359"/>
                    </a:lnTo>
                    <a:lnTo>
                      <a:pt x="591" y="378"/>
                    </a:lnTo>
                    <a:lnTo>
                      <a:pt x="586" y="396"/>
                    </a:lnTo>
                    <a:lnTo>
                      <a:pt x="579" y="414"/>
                    </a:lnTo>
                    <a:lnTo>
                      <a:pt x="571" y="432"/>
                    </a:lnTo>
                    <a:lnTo>
                      <a:pt x="561" y="450"/>
                    </a:lnTo>
                    <a:lnTo>
                      <a:pt x="550" y="467"/>
                    </a:lnTo>
                    <a:lnTo>
                      <a:pt x="539" y="484"/>
                    </a:lnTo>
                    <a:lnTo>
                      <a:pt x="527" y="499"/>
                    </a:lnTo>
                    <a:lnTo>
                      <a:pt x="513" y="513"/>
                    </a:lnTo>
                    <a:lnTo>
                      <a:pt x="499" y="526"/>
                    </a:lnTo>
                    <a:lnTo>
                      <a:pt x="484" y="538"/>
                    </a:lnTo>
                    <a:lnTo>
                      <a:pt x="468" y="549"/>
                    </a:lnTo>
                    <a:lnTo>
                      <a:pt x="451" y="560"/>
                    </a:lnTo>
                    <a:lnTo>
                      <a:pt x="433" y="570"/>
                    </a:lnTo>
                    <a:lnTo>
                      <a:pt x="415" y="578"/>
                    </a:lnTo>
                    <a:lnTo>
                      <a:pt x="397" y="585"/>
                    </a:lnTo>
                    <a:lnTo>
                      <a:pt x="379" y="590"/>
                    </a:lnTo>
                    <a:lnTo>
                      <a:pt x="360" y="595"/>
                    </a:lnTo>
                    <a:lnTo>
                      <a:pt x="341" y="598"/>
                    </a:lnTo>
                    <a:lnTo>
                      <a:pt x="321" y="599"/>
                    </a:lnTo>
                    <a:lnTo>
                      <a:pt x="301" y="600"/>
                    </a:lnTo>
                    <a:lnTo>
                      <a:pt x="281" y="599"/>
                    </a:lnTo>
                    <a:lnTo>
                      <a:pt x="261" y="598"/>
                    </a:lnTo>
                    <a:lnTo>
                      <a:pt x="241" y="595"/>
                    </a:lnTo>
                    <a:lnTo>
                      <a:pt x="222" y="590"/>
                    </a:lnTo>
                    <a:lnTo>
                      <a:pt x="204" y="585"/>
                    </a:lnTo>
                    <a:lnTo>
                      <a:pt x="186" y="578"/>
                    </a:lnTo>
                    <a:lnTo>
                      <a:pt x="168" y="570"/>
                    </a:lnTo>
                    <a:lnTo>
                      <a:pt x="150" y="560"/>
                    </a:lnTo>
                    <a:lnTo>
                      <a:pt x="133" y="549"/>
                    </a:lnTo>
                    <a:lnTo>
                      <a:pt x="117" y="538"/>
                    </a:lnTo>
                    <a:lnTo>
                      <a:pt x="102" y="526"/>
                    </a:lnTo>
                    <a:lnTo>
                      <a:pt x="88" y="513"/>
                    </a:lnTo>
                    <a:lnTo>
                      <a:pt x="75" y="499"/>
                    </a:lnTo>
                    <a:lnTo>
                      <a:pt x="63" y="484"/>
                    </a:lnTo>
                    <a:lnTo>
                      <a:pt x="52" y="467"/>
                    </a:lnTo>
                    <a:lnTo>
                      <a:pt x="41" y="450"/>
                    </a:lnTo>
                    <a:lnTo>
                      <a:pt x="31" y="432"/>
                    </a:lnTo>
                    <a:lnTo>
                      <a:pt x="23" y="414"/>
                    </a:lnTo>
                    <a:lnTo>
                      <a:pt x="16" y="396"/>
                    </a:lnTo>
                    <a:lnTo>
                      <a:pt x="10" y="378"/>
                    </a:lnTo>
                    <a:lnTo>
                      <a:pt x="6" y="359"/>
                    </a:lnTo>
                    <a:lnTo>
                      <a:pt x="3" y="340"/>
                    </a:lnTo>
                    <a:lnTo>
                      <a:pt x="1" y="320"/>
                    </a:lnTo>
                    <a:lnTo>
                      <a:pt x="0" y="300"/>
                    </a:lnTo>
                    <a:lnTo>
                      <a:pt x="1" y="280"/>
                    </a:lnTo>
                    <a:lnTo>
                      <a:pt x="3" y="260"/>
                    </a:lnTo>
                    <a:lnTo>
                      <a:pt x="6" y="241"/>
                    </a:lnTo>
                    <a:lnTo>
                      <a:pt x="10" y="222"/>
                    </a:lnTo>
                    <a:lnTo>
                      <a:pt x="16" y="204"/>
                    </a:lnTo>
                    <a:lnTo>
                      <a:pt x="23" y="186"/>
                    </a:lnTo>
                    <a:lnTo>
                      <a:pt x="31" y="168"/>
                    </a:lnTo>
                    <a:lnTo>
                      <a:pt x="41" y="150"/>
                    </a:lnTo>
                    <a:lnTo>
                      <a:pt x="52" y="133"/>
                    </a:lnTo>
                    <a:lnTo>
                      <a:pt x="63" y="117"/>
                    </a:lnTo>
                    <a:lnTo>
                      <a:pt x="75" y="102"/>
                    </a:lnTo>
                    <a:lnTo>
                      <a:pt x="88" y="87"/>
                    </a:lnTo>
                    <a:lnTo>
                      <a:pt x="102" y="74"/>
                    </a:lnTo>
                    <a:lnTo>
                      <a:pt x="117" y="62"/>
                    </a:lnTo>
                    <a:lnTo>
                      <a:pt x="133" y="51"/>
                    </a:lnTo>
                    <a:lnTo>
                      <a:pt x="150" y="40"/>
                    </a:lnTo>
                    <a:lnTo>
                      <a:pt x="168" y="30"/>
                    </a:lnTo>
                    <a:lnTo>
                      <a:pt x="186" y="22"/>
                    </a:lnTo>
                    <a:lnTo>
                      <a:pt x="204" y="15"/>
                    </a:lnTo>
                    <a:lnTo>
                      <a:pt x="222" y="10"/>
                    </a:lnTo>
                    <a:lnTo>
                      <a:pt x="241" y="5"/>
                    </a:lnTo>
                    <a:lnTo>
                      <a:pt x="260" y="2"/>
                    </a:lnTo>
                    <a:lnTo>
                      <a:pt x="280" y="1"/>
                    </a:lnTo>
                    <a:lnTo>
                      <a:pt x="301" y="0"/>
                    </a:lnTo>
                    <a:lnTo>
                      <a:pt x="321" y="1"/>
                    </a:lnTo>
                    <a:lnTo>
                      <a:pt x="341" y="2"/>
                    </a:lnTo>
                    <a:lnTo>
                      <a:pt x="360" y="5"/>
                    </a:lnTo>
                    <a:lnTo>
                      <a:pt x="379" y="10"/>
                    </a:lnTo>
                    <a:lnTo>
                      <a:pt x="397" y="15"/>
                    </a:lnTo>
                    <a:lnTo>
                      <a:pt x="415" y="22"/>
                    </a:lnTo>
                    <a:lnTo>
                      <a:pt x="433" y="30"/>
                    </a:lnTo>
                    <a:lnTo>
                      <a:pt x="451" y="40"/>
                    </a:lnTo>
                    <a:lnTo>
                      <a:pt x="468" y="51"/>
                    </a:lnTo>
                    <a:lnTo>
                      <a:pt x="484" y="62"/>
                    </a:lnTo>
                    <a:lnTo>
                      <a:pt x="499" y="74"/>
                    </a:lnTo>
                    <a:lnTo>
                      <a:pt x="513" y="87"/>
                    </a:lnTo>
                    <a:lnTo>
                      <a:pt x="527" y="102"/>
                    </a:lnTo>
                    <a:lnTo>
                      <a:pt x="539" y="117"/>
                    </a:lnTo>
                    <a:lnTo>
                      <a:pt x="550" y="133"/>
                    </a:lnTo>
                    <a:lnTo>
                      <a:pt x="561" y="150"/>
                    </a:lnTo>
                    <a:lnTo>
                      <a:pt x="571" y="168"/>
                    </a:lnTo>
                    <a:lnTo>
                      <a:pt x="579" y="186"/>
                    </a:lnTo>
                    <a:lnTo>
                      <a:pt x="586" y="204"/>
                    </a:lnTo>
                    <a:lnTo>
                      <a:pt x="591" y="222"/>
                    </a:lnTo>
                    <a:lnTo>
                      <a:pt x="596" y="240"/>
                    </a:lnTo>
                    <a:lnTo>
                      <a:pt x="599" y="260"/>
                    </a:lnTo>
                    <a:lnTo>
                      <a:pt x="600" y="279"/>
                    </a:lnTo>
                    <a:lnTo>
                      <a:pt x="601" y="300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grpSp>
        <p:nvGrpSpPr>
          <p:cNvPr id="34" name=""/>
          <p:cNvGrpSpPr/>
          <p:nvPr/>
        </p:nvGrpSpPr>
        <p:grpSpPr>
          <a:xfrm>
            <a:off x="8280720" y="4099680"/>
            <a:ext cx="1557000" cy="1465200"/>
            <a:chOff x="8280720" y="4099680"/>
            <a:chExt cx="1557000" cy="1465200"/>
          </a:xfrm>
        </p:grpSpPr>
        <p:sp>
          <p:nvSpPr>
            <p:cNvPr id="35" name=""/>
            <p:cNvSpPr/>
            <p:nvPr/>
          </p:nvSpPr>
          <p:spPr>
            <a:xfrm>
              <a:off x="8639280" y="4366800"/>
              <a:ext cx="104400" cy="1206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6" name=""/>
            <p:cNvSpPr/>
            <p:nvPr/>
          </p:nvSpPr>
          <p:spPr>
            <a:xfrm flipH="1">
              <a:off x="9286920" y="4099680"/>
              <a:ext cx="12600" cy="160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7" name=""/>
            <p:cNvSpPr/>
            <p:nvPr/>
          </p:nvSpPr>
          <p:spPr>
            <a:xfrm flipH="1">
              <a:off x="9715320" y="4449240"/>
              <a:ext cx="122400" cy="106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" name=""/>
            <p:cNvSpPr/>
            <p:nvPr/>
          </p:nvSpPr>
          <p:spPr>
            <a:xfrm>
              <a:off x="8280720" y="4982760"/>
              <a:ext cx="160560" cy="1008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9" name=""/>
            <p:cNvSpPr/>
            <p:nvPr/>
          </p:nvSpPr>
          <p:spPr>
            <a:xfrm flipV="1">
              <a:off x="8550360" y="5458680"/>
              <a:ext cx="122760" cy="106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40" name=""/>
          <p:cNvGrpSpPr/>
          <p:nvPr/>
        </p:nvGrpSpPr>
        <p:grpSpPr>
          <a:xfrm>
            <a:off x="5009400" y="429480"/>
            <a:ext cx="4875840" cy="4933440"/>
            <a:chOff x="5009400" y="429480"/>
            <a:chExt cx="4875840" cy="4933440"/>
          </a:xfrm>
        </p:grpSpPr>
        <p:sp>
          <p:nvSpPr>
            <p:cNvPr id="41" name=""/>
            <p:cNvSpPr/>
            <p:nvPr/>
          </p:nvSpPr>
          <p:spPr>
            <a:xfrm>
              <a:off x="5009400" y="429480"/>
              <a:ext cx="207720" cy="182880"/>
            </a:xfrm>
            <a:custGeom>
              <a:avLst/>
              <a:gdLst/>
              <a:ahLst/>
              <a:rect l="0" t="0" r="r" b="b"/>
              <a:pathLst>
                <a:path w="577" h="508">
                  <a:moveTo>
                    <a:pt x="0" y="73"/>
                  </a:moveTo>
                  <a:lnTo>
                    <a:pt x="328" y="508"/>
                  </a:lnTo>
                  <a:lnTo>
                    <a:pt x="577" y="0"/>
                  </a:lnTo>
                  <a:lnTo>
                    <a:pt x="0" y="73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2" name=""/>
            <p:cNvSpPr/>
            <p:nvPr/>
          </p:nvSpPr>
          <p:spPr>
            <a:xfrm>
              <a:off x="6346800" y="5160240"/>
              <a:ext cx="186840" cy="202680"/>
            </a:xfrm>
            <a:custGeom>
              <a:avLst/>
              <a:gdLst/>
              <a:ahLst/>
              <a:rect l="0" t="0" r="r" b="b"/>
              <a:pathLst>
                <a:path w="519" h="563">
                  <a:moveTo>
                    <a:pt x="0" y="262"/>
                  </a:moveTo>
                  <a:lnTo>
                    <a:pt x="455" y="563"/>
                  </a:lnTo>
                  <a:lnTo>
                    <a:pt x="519" y="0"/>
                  </a:lnTo>
                  <a:lnTo>
                    <a:pt x="0" y="262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3" name=""/>
            <p:cNvSpPr/>
            <p:nvPr/>
          </p:nvSpPr>
          <p:spPr>
            <a:xfrm flipH="1">
              <a:off x="8121600" y="1173240"/>
              <a:ext cx="126360" cy="12636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" name=""/>
            <p:cNvSpPr/>
            <p:nvPr/>
          </p:nvSpPr>
          <p:spPr>
            <a:xfrm>
              <a:off x="8121600" y="1173240"/>
              <a:ext cx="126360" cy="12636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5" name=""/>
            <p:cNvSpPr/>
            <p:nvPr/>
          </p:nvSpPr>
          <p:spPr>
            <a:xfrm>
              <a:off x="9668880" y="2216880"/>
              <a:ext cx="216360" cy="216000"/>
            </a:xfrm>
            <a:custGeom>
              <a:avLst/>
              <a:gdLst/>
              <a:ahLst/>
              <a:rect l="0" t="0" r="r" b="b"/>
              <a:pathLst>
                <a:path w="601" h="600">
                  <a:moveTo>
                    <a:pt x="601" y="300"/>
                  </a:moveTo>
                  <a:lnTo>
                    <a:pt x="600" y="320"/>
                  </a:lnTo>
                  <a:lnTo>
                    <a:pt x="598" y="340"/>
                  </a:lnTo>
                  <a:lnTo>
                    <a:pt x="595" y="359"/>
                  </a:lnTo>
                  <a:lnTo>
                    <a:pt x="591" y="378"/>
                  </a:lnTo>
                  <a:lnTo>
                    <a:pt x="585" y="396"/>
                  </a:lnTo>
                  <a:lnTo>
                    <a:pt x="578" y="414"/>
                  </a:lnTo>
                  <a:lnTo>
                    <a:pt x="570" y="432"/>
                  </a:lnTo>
                  <a:lnTo>
                    <a:pt x="560" y="450"/>
                  </a:lnTo>
                  <a:lnTo>
                    <a:pt x="549" y="467"/>
                  </a:lnTo>
                  <a:lnTo>
                    <a:pt x="538" y="484"/>
                  </a:lnTo>
                  <a:lnTo>
                    <a:pt x="526" y="499"/>
                  </a:lnTo>
                  <a:lnTo>
                    <a:pt x="513" y="513"/>
                  </a:lnTo>
                  <a:lnTo>
                    <a:pt x="499" y="526"/>
                  </a:lnTo>
                  <a:lnTo>
                    <a:pt x="484" y="538"/>
                  </a:lnTo>
                  <a:lnTo>
                    <a:pt x="468" y="549"/>
                  </a:lnTo>
                  <a:lnTo>
                    <a:pt x="451" y="560"/>
                  </a:lnTo>
                  <a:lnTo>
                    <a:pt x="433" y="570"/>
                  </a:lnTo>
                  <a:lnTo>
                    <a:pt x="415" y="578"/>
                  </a:lnTo>
                  <a:lnTo>
                    <a:pt x="397" y="585"/>
                  </a:lnTo>
                  <a:lnTo>
                    <a:pt x="378" y="590"/>
                  </a:lnTo>
                  <a:lnTo>
                    <a:pt x="360" y="595"/>
                  </a:lnTo>
                  <a:lnTo>
                    <a:pt x="340" y="598"/>
                  </a:lnTo>
                  <a:lnTo>
                    <a:pt x="320" y="599"/>
                  </a:lnTo>
                  <a:lnTo>
                    <a:pt x="300" y="600"/>
                  </a:lnTo>
                  <a:lnTo>
                    <a:pt x="280" y="599"/>
                  </a:lnTo>
                  <a:lnTo>
                    <a:pt x="260" y="598"/>
                  </a:lnTo>
                  <a:lnTo>
                    <a:pt x="241" y="595"/>
                  </a:lnTo>
                  <a:lnTo>
                    <a:pt x="222" y="590"/>
                  </a:lnTo>
                  <a:lnTo>
                    <a:pt x="204" y="585"/>
                  </a:lnTo>
                  <a:lnTo>
                    <a:pt x="186" y="578"/>
                  </a:lnTo>
                  <a:lnTo>
                    <a:pt x="168" y="570"/>
                  </a:lnTo>
                  <a:lnTo>
                    <a:pt x="150" y="560"/>
                  </a:lnTo>
                  <a:lnTo>
                    <a:pt x="133" y="549"/>
                  </a:lnTo>
                  <a:lnTo>
                    <a:pt x="116" y="538"/>
                  </a:lnTo>
                  <a:lnTo>
                    <a:pt x="101" y="526"/>
                  </a:lnTo>
                  <a:lnTo>
                    <a:pt x="87" y="513"/>
                  </a:lnTo>
                  <a:lnTo>
                    <a:pt x="74" y="499"/>
                  </a:lnTo>
                  <a:lnTo>
                    <a:pt x="62" y="484"/>
                  </a:lnTo>
                  <a:lnTo>
                    <a:pt x="51" y="467"/>
                  </a:lnTo>
                  <a:lnTo>
                    <a:pt x="40" y="450"/>
                  </a:lnTo>
                  <a:lnTo>
                    <a:pt x="30" y="432"/>
                  </a:lnTo>
                  <a:lnTo>
                    <a:pt x="22" y="414"/>
                  </a:lnTo>
                  <a:lnTo>
                    <a:pt x="15" y="396"/>
                  </a:lnTo>
                  <a:lnTo>
                    <a:pt x="10" y="378"/>
                  </a:lnTo>
                  <a:lnTo>
                    <a:pt x="5" y="359"/>
                  </a:lnTo>
                  <a:lnTo>
                    <a:pt x="2" y="340"/>
                  </a:lnTo>
                  <a:lnTo>
                    <a:pt x="1" y="320"/>
                  </a:lnTo>
                  <a:lnTo>
                    <a:pt x="0" y="300"/>
                  </a:lnTo>
                  <a:lnTo>
                    <a:pt x="1" y="280"/>
                  </a:lnTo>
                  <a:lnTo>
                    <a:pt x="2" y="260"/>
                  </a:lnTo>
                  <a:lnTo>
                    <a:pt x="5" y="241"/>
                  </a:lnTo>
                  <a:lnTo>
                    <a:pt x="10" y="222"/>
                  </a:lnTo>
                  <a:lnTo>
                    <a:pt x="15" y="204"/>
                  </a:lnTo>
                  <a:lnTo>
                    <a:pt x="22" y="186"/>
                  </a:lnTo>
                  <a:lnTo>
                    <a:pt x="30" y="168"/>
                  </a:lnTo>
                  <a:lnTo>
                    <a:pt x="40" y="150"/>
                  </a:lnTo>
                  <a:lnTo>
                    <a:pt x="51" y="133"/>
                  </a:lnTo>
                  <a:lnTo>
                    <a:pt x="62" y="116"/>
                  </a:lnTo>
                  <a:lnTo>
                    <a:pt x="74" y="101"/>
                  </a:lnTo>
                  <a:lnTo>
                    <a:pt x="87" y="87"/>
                  </a:lnTo>
                  <a:lnTo>
                    <a:pt x="101" y="74"/>
                  </a:lnTo>
                  <a:lnTo>
                    <a:pt x="116" y="62"/>
                  </a:lnTo>
                  <a:lnTo>
                    <a:pt x="133" y="51"/>
                  </a:lnTo>
                  <a:lnTo>
                    <a:pt x="150" y="40"/>
                  </a:lnTo>
                  <a:lnTo>
                    <a:pt x="168" y="30"/>
                  </a:lnTo>
                  <a:lnTo>
                    <a:pt x="186" y="22"/>
                  </a:lnTo>
                  <a:lnTo>
                    <a:pt x="204" y="15"/>
                  </a:lnTo>
                  <a:lnTo>
                    <a:pt x="222" y="9"/>
                  </a:lnTo>
                  <a:lnTo>
                    <a:pt x="241" y="5"/>
                  </a:lnTo>
                  <a:lnTo>
                    <a:pt x="260" y="2"/>
                  </a:lnTo>
                  <a:lnTo>
                    <a:pt x="280" y="1"/>
                  </a:lnTo>
                  <a:lnTo>
                    <a:pt x="300" y="0"/>
                  </a:lnTo>
                  <a:lnTo>
                    <a:pt x="321" y="1"/>
                  </a:lnTo>
                  <a:lnTo>
                    <a:pt x="341" y="2"/>
                  </a:lnTo>
                  <a:lnTo>
                    <a:pt x="360" y="5"/>
                  </a:lnTo>
                  <a:lnTo>
                    <a:pt x="379" y="9"/>
                  </a:lnTo>
                  <a:lnTo>
                    <a:pt x="397" y="15"/>
                  </a:lnTo>
                  <a:lnTo>
                    <a:pt x="415" y="22"/>
                  </a:lnTo>
                  <a:lnTo>
                    <a:pt x="433" y="30"/>
                  </a:lnTo>
                  <a:lnTo>
                    <a:pt x="451" y="40"/>
                  </a:lnTo>
                  <a:lnTo>
                    <a:pt x="468" y="51"/>
                  </a:lnTo>
                  <a:lnTo>
                    <a:pt x="484" y="62"/>
                  </a:lnTo>
                  <a:lnTo>
                    <a:pt x="499" y="74"/>
                  </a:lnTo>
                  <a:lnTo>
                    <a:pt x="513" y="87"/>
                  </a:lnTo>
                  <a:lnTo>
                    <a:pt x="526" y="101"/>
                  </a:lnTo>
                  <a:lnTo>
                    <a:pt x="538" y="116"/>
                  </a:lnTo>
                  <a:lnTo>
                    <a:pt x="549" y="133"/>
                  </a:lnTo>
                  <a:lnTo>
                    <a:pt x="560" y="150"/>
                  </a:lnTo>
                  <a:lnTo>
                    <a:pt x="570" y="168"/>
                  </a:lnTo>
                  <a:lnTo>
                    <a:pt x="578" y="186"/>
                  </a:lnTo>
                  <a:lnTo>
                    <a:pt x="585" y="204"/>
                  </a:lnTo>
                  <a:lnTo>
                    <a:pt x="591" y="222"/>
                  </a:lnTo>
                  <a:lnTo>
                    <a:pt x="595" y="241"/>
                  </a:lnTo>
                  <a:lnTo>
                    <a:pt x="598" y="260"/>
                  </a:lnTo>
                  <a:lnTo>
                    <a:pt x="600" y="280"/>
                  </a:lnTo>
                  <a:lnTo>
                    <a:pt x="601" y="30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46" name=""/>
          <p:cNvSpPr/>
          <p:nvPr/>
        </p:nvSpPr>
        <p:spPr>
          <a:xfrm>
            <a:off x="0" y="3690000"/>
            <a:ext cx="108360" cy="1983960"/>
          </a:xfrm>
          <a:custGeom>
            <a:avLst/>
            <a:gdLst/>
            <a:ahLst/>
            <a:rect l="0" t="0" r="r" b="b"/>
            <a:pathLst>
              <a:path w="301" h="5511">
                <a:moveTo>
                  <a:pt x="0" y="0"/>
                </a:moveTo>
                <a:lnTo>
                  <a:pt x="301" y="0"/>
                </a:lnTo>
                <a:lnTo>
                  <a:pt x="301" y="5511"/>
                </a:lnTo>
                <a:lnTo>
                  <a:pt x="0" y="5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sp>
        <p:nvSpPr>
          <p:cNvPr id="47" name=""/>
          <p:cNvSpPr/>
          <p:nvPr/>
        </p:nvSpPr>
        <p:spPr>
          <a:xfrm>
            <a:off x="9972000" y="0"/>
            <a:ext cx="108360" cy="1980360"/>
          </a:xfrm>
          <a:custGeom>
            <a:avLst/>
            <a:gdLst/>
            <a:ahLst/>
            <a:rect l="0" t="0" r="r" b="b"/>
            <a:pathLst>
              <a:path w="301" h="5501">
                <a:moveTo>
                  <a:pt x="0" y="0"/>
                </a:moveTo>
                <a:lnTo>
                  <a:pt x="301" y="0"/>
                </a:lnTo>
                <a:lnTo>
                  <a:pt x="301" y="5501"/>
                </a:lnTo>
                <a:lnTo>
                  <a:pt x="0" y="550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140000" y="1326600"/>
            <a:ext cx="5436000" cy="38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1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ftr" idx="2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sldNum" idx="3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1135554D-16A5-4C21-8BAB-75DA957E7FC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Yellow Idea">
    <p:bg>
      <p:bgPr>
        <a:solidFill>
          <a:srgbClr val="F2C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"/>
          <p:cNvGrpSpPr/>
          <p:nvPr/>
        </p:nvGrpSpPr>
        <p:grpSpPr>
          <a:xfrm>
            <a:off x="785160" y="1498680"/>
            <a:ext cx="3064680" cy="2957760"/>
            <a:chOff x="785160" y="1498680"/>
            <a:chExt cx="3064680" cy="2957760"/>
          </a:xfrm>
        </p:grpSpPr>
        <p:grpSp>
          <p:nvGrpSpPr>
            <p:cNvPr id="54" name=""/>
            <p:cNvGrpSpPr/>
            <p:nvPr/>
          </p:nvGrpSpPr>
          <p:grpSpPr>
            <a:xfrm>
              <a:off x="1668240" y="2219040"/>
              <a:ext cx="1557000" cy="2237400"/>
              <a:chOff x="1668240" y="2219040"/>
              <a:chExt cx="1557000" cy="2237400"/>
            </a:xfrm>
          </p:grpSpPr>
          <p:sp>
            <p:nvSpPr>
              <p:cNvPr id="55" name=""/>
              <p:cNvSpPr/>
              <p:nvPr/>
            </p:nvSpPr>
            <p:spPr>
              <a:xfrm>
                <a:off x="1668240" y="2219040"/>
                <a:ext cx="1557000" cy="1874520"/>
              </a:xfrm>
              <a:custGeom>
                <a:avLst/>
                <a:gdLst/>
                <a:ahLst/>
                <a:rect l="0" t="0" r="r" b="b"/>
                <a:pathLst>
                  <a:path w="4325" h="5207">
                    <a:moveTo>
                      <a:pt x="2162" y="0"/>
                    </a:moveTo>
                    <a:lnTo>
                      <a:pt x="2162" y="0"/>
                    </a:lnTo>
                    <a:lnTo>
                      <a:pt x="2162" y="0"/>
                    </a:lnTo>
                    <a:lnTo>
                      <a:pt x="2015" y="4"/>
                    </a:lnTo>
                    <a:lnTo>
                      <a:pt x="1874" y="17"/>
                    </a:lnTo>
                    <a:lnTo>
                      <a:pt x="1736" y="39"/>
                    </a:lnTo>
                    <a:lnTo>
                      <a:pt x="1602" y="70"/>
                    </a:lnTo>
                    <a:lnTo>
                      <a:pt x="1470" y="111"/>
                    </a:lnTo>
                    <a:lnTo>
                      <a:pt x="1339" y="161"/>
                    </a:lnTo>
                    <a:lnTo>
                      <a:pt x="1210" y="220"/>
                    </a:lnTo>
                    <a:lnTo>
                      <a:pt x="1081" y="290"/>
                    </a:lnTo>
                    <a:lnTo>
                      <a:pt x="956" y="367"/>
                    </a:lnTo>
                    <a:lnTo>
                      <a:pt x="840" y="449"/>
                    </a:lnTo>
                    <a:lnTo>
                      <a:pt x="731" y="537"/>
                    </a:lnTo>
                    <a:lnTo>
                      <a:pt x="630" y="631"/>
                    </a:lnTo>
                    <a:lnTo>
                      <a:pt x="536" y="732"/>
                    </a:lnTo>
                    <a:lnTo>
                      <a:pt x="448" y="840"/>
                    </a:lnTo>
                    <a:lnTo>
                      <a:pt x="366" y="956"/>
                    </a:lnTo>
                    <a:lnTo>
                      <a:pt x="289" y="1081"/>
                    </a:lnTo>
                    <a:lnTo>
                      <a:pt x="219" y="1210"/>
                    </a:lnTo>
                    <a:lnTo>
                      <a:pt x="160" y="1339"/>
                    </a:lnTo>
                    <a:lnTo>
                      <a:pt x="110" y="1470"/>
                    </a:lnTo>
                    <a:lnTo>
                      <a:pt x="70" y="1602"/>
                    </a:lnTo>
                    <a:lnTo>
                      <a:pt x="39" y="1736"/>
                    </a:lnTo>
                    <a:lnTo>
                      <a:pt x="17" y="1874"/>
                    </a:lnTo>
                    <a:lnTo>
                      <a:pt x="4" y="2015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4" y="2308"/>
                    </a:lnTo>
                    <a:lnTo>
                      <a:pt x="17" y="2450"/>
                    </a:lnTo>
                    <a:lnTo>
                      <a:pt x="39" y="2587"/>
                    </a:lnTo>
                    <a:lnTo>
                      <a:pt x="70" y="2721"/>
                    </a:lnTo>
                    <a:lnTo>
                      <a:pt x="110" y="2853"/>
                    </a:lnTo>
                    <a:lnTo>
                      <a:pt x="160" y="2983"/>
                    </a:lnTo>
                    <a:lnTo>
                      <a:pt x="220" y="3112"/>
                    </a:lnTo>
                    <a:lnTo>
                      <a:pt x="289" y="3241"/>
                    </a:lnTo>
                    <a:lnTo>
                      <a:pt x="366" y="3366"/>
                    </a:lnTo>
                    <a:lnTo>
                      <a:pt x="448" y="3482"/>
                    </a:lnTo>
                    <a:lnTo>
                      <a:pt x="536" y="3590"/>
                    </a:lnTo>
                    <a:lnTo>
                      <a:pt x="630" y="3691"/>
                    </a:lnTo>
                    <a:lnTo>
                      <a:pt x="731" y="3785"/>
                    </a:lnTo>
                    <a:lnTo>
                      <a:pt x="840" y="3873"/>
                    </a:lnTo>
                    <a:lnTo>
                      <a:pt x="956" y="3955"/>
                    </a:lnTo>
                    <a:lnTo>
                      <a:pt x="1081" y="4032"/>
                    </a:lnTo>
                    <a:lnTo>
                      <a:pt x="1171" y="4081"/>
                    </a:lnTo>
                    <a:lnTo>
                      <a:pt x="1260" y="4125"/>
                    </a:lnTo>
                    <a:lnTo>
                      <a:pt x="1351" y="4164"/>
                    </a:lnTo>
                    <a:lnTo>
                      <a:pt x="1448" y="4201"/>
                    </a:lnTo>
                    <a:lnTo>
                      <a:pt x="1448" y="4203"/>
                    </a:lnTo>
                    <a:lnTo>
                      <a:pt x="1448" y="4954"/>
                    </a:lnTo>
                    <a:lnTo>
                      <a:pt x="1449" y="4980"/>
                    </a:lnTo>
                    <a:lnTo>
                      <a:pt x="1453" y="5005"/>
                    </a:lnTo>
                    <a:lnTo>
                      <a:pt x="1459" y="5029"/>
                    </a:lnTo>
                    <a:lnTo>
                      <a:pt x="1468" y="5052"/>
                    </a:lnTo>
                    <a:lnTo>
                      <a:pt x="1478" y="5074"/>
                    </a:lnTo>
                    <a:lnTo>
                      <a:pt x="1491" y="5095"/>
                    </a:lnTo>
                    <a:lnTo>
                      <a:pt x="1506" y="5115"/>
                    </a:lnTo>
                    <a:lnTo>
                      <a:pt x="1522" y="5133"/>
                    </a:lnTo>
                    <a:lnTo>
                      <a:pt x="1540" y="5149"/>
                    </a:lnTo>
                    <a:lnTo>
                      <a:pt x="1560" y="5164"/>
                    </a:lnTo>
                    <a:lnTo>
                      <a:pt x="1581" y="5176"/>
                    </a:lnTo>
                    <a:lnTo>
                      <a:pt x="1603" y="5187"/>
                    </a:lnTo>
                    <a:lnTo>
                      <a:pt x="1626" y="5195"/>
                    </a:lnTo>
                    <a:lnTo>
                      <a:pt x="1651" y="5202"/>
                    </a:lnTo>
                    <a:lnTo>
                      <a:pt x="1676" y="5205"/>
                    </a:lnTo>
                    <a:lnTo>
                      <a:pt x="1702" y="5207"/>
                    </a:lnTo>
                    <a:lnTo>
                      <a:pt x="2622" y="5207"/>
                    </a:lnTo>
                    <a:lnTo>
                      <a:pt x="2648" y="5205"/>
                    </a:lnTo>
                    <a:lnTo>
                      <a:pt x="2673" y="5202"/>
                    </a:lnTo>
                    <a:lnTo>
                      <a:pt x="2698" y="5195"/>
                    </a:lnTo>
                    <a:lnTo>
                      <a:pt x="2721" y="5187"/>
                    </a:lnTo>
                    <a:lnTo>
                      <a:pt x="2743" y="5176"/>
                    </a:lnTo>
                    <a:lnTo>
                      <a:pt x="2764" y="5164"/>
                    </a:lnTo>
                    <a:lnTo>
                      <a:pt x="2784" y="5149"/>
                    </a:lnTo>
                    <a:lnTo>
                      <a:pt x="2802" y="5133"/>
                    </a:lnTo>
                    <a:lnTo>
                      <a:pt x="2818" y="5115"/>
                    </a:lnTo>
                    <a:lnTo>
                      <a:pt x="2833" y="5095"/>
                    </a:lnTo>
                    <a:lnTo>
                      <a:pt x="2845" y="5074"/>
                    </a:lnTo>
                    <a:lnTo>
                      <a:pt x="2856" y="5052"/>
                    </a:lnTo>
                    <a:lnTo>
                      <a:pt x="2865" y="5029"/>
                    </a:lnTo>
                    <a:lnTo>
                      <a:pt x="2871" y="5005"/>
                    </a:lnTo>
                    <a:lnTo>
                      <a:pt x="2875" y="4980"/>
                    </a:lnTo>
                    <a:lnTo>
                      <a:pt x="2876" y="4954"/>
                    </a:lnTo>
                    <a:lnTo>
                      <a:pt x="2876" y="4203"/>
                    </a:lnTo>
                    <a:lnTo>
                      <a:pt x="2876" y="4201"/>
                    </a:lnTo>
                    <a:lnTo>
                      <a:pt x="2876" y="4201"/>
                    </a:lnTo>
                    <a:lnTo>
                      <a:pt x="2972" y="4165"/>
                    </a:lnTo>
                    <a:lnTo>
                      <a:pt x="3063" y="4125"/>
                    </a:lnTo>
                    <a:lnTo>
                      <a:pt x="3152" y="4082"/>
                    </a:lnTo>
                    <a:lnTo>
                      <a:pt x="3243" y="4032"/>
                    </a:lnTo>
                    <a:lnTo>
                      <a:pt x="3368" y="3955"/>
                    </a:lnTo>
                    <a:lnTo>
                      <a:pt x="3484" y="3872"/>
                    </a:lnTo>
                    <a:lnTo>
                      <a:pt x="3593" y="3785"/>
                    </a:lnTo>
                    <a:lnTo>
                      <a:pt x="3694" y="3691"/>
                    </a:lnTo>
                    <a:lnTo>
                      <a:pt x="3788" y="3590"/>
                    </a:lnTo>
                    <a:lnTo>
                      <a:pt x="3876" y="3482"/>
                    </a:lnTo>
                    <a:lnTo>
                      <a:pt x="3958" y="3366"/>
                    </a:lnTo>
                    <a:lnTo>
                      <a:pt x="4035" y="3241"/>
                    </a:lnTo>
                    <a:lnTo>
                      <a:pt x="4104" y="3112"/>
                    </a:lnTo>
                    <a:lnTo>
                      <a:pt x="4164" y="2983"/>
                    </a:lnTo>
                    <a:lnTo>
                      <a:pt x="4213" y="2853"/>
                    </a:lnTo>
                    <a:lnTo>
                      <a:pt x="4254" y="2721"/>
                    </a:lnTo>
                    <a:lnTo>
                      <a:pt x="4285" y="2587"/>
                    </a:lnTo>
                    <a:lnTo>
                      <a:pt x="4307" y="2450"/>
                    </a:lnTo>
                    <a:lnTo>
                      <a:pt x="4320" y="2308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1" y="2015"/>
                    </a:lnTo>
                    <a:lnTo>
                      <a:pt x="4308" y="1874"/>
                    </a:lnTo>
                    <a:lnTo>
                      <a:pt x="4286" y="1736"/>
                    </a:lnTo>
                    <a:lnTo>
                      <a:pt x="4254" y="1602"/>
                    </a:lnTo>
                    <a:lnTo>
                      <a:pt x="4214" y="1470"/>
                    </a:lnTo>
                    <a:lnTo>
                      <a:pt x="4164" y="1339"/>
                    </a:lnTo>
                    <a:lnTo>
                      <a:pt x="4104" y="1210"/>
                    </a:lnTo>
                    <a:lnTo>
                      <a:pt x="4035" y="1081"/>
                    </a:lnTo>
                    <a:lnTo>
                      <a:pt x="3958" y="956"/>
                    </a:lnTo>
                    <a:lnTo>
                      <a:pt x="3876" y="840"/>
                    </a:lnTo>
                    <a:lnTo>
                      <a:pt x="3788" y="732"/>
                    </a:lnTo>
                    <a:lnTo>
                      <a:pt x="3693" y="631"/>
                    </a:lnTo>
                    <a:lnTo>
                      <a:pt x="3592" y="537"/>
                    </a:lnTo>
                    <a:lnTo>
                      <a:pt x="3484" y="449"/>
                    </a:lnTo>
                    <a:lnTo>
                      <a:pt x="3368" y="367"/>
                    </a:lnTo>
                    <a:lnTo>
                      <a:pt x="3243" y="290"/>
                    </a:lnTo>
                    <a:lnTo>
                      <a:pt x="3114" y="220"/>
                    </a:lnTo>
                    <a:lnTo>
                      <a:pt x="2985" y="161"/>
                    </a:lnTo>
                    <a:lnTo>
                      <a:pt x="2854" y="111"/>
                    </a:lnTo>
                    <a:lnTo>
                      <a:pt x="2722" y="70"/>
                    </a:lnTo>
                    <a:lnTo>
                      <a:pt x="2588" y="39"/>
                    </a:lnTo>
                    <a:lnTo>
                      <a:pt x="2450" y="17"/>
                    </a:lnTo>
                    <a:lnTo>
                      <a:pt x="2309" y="4"/>
                    </a:lnTo>
                    <a:lnTo>
                      <a:pt x="2162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56" name=""/>
              <p:cNvSpPr/>
              <p:nvPr/>
            </p:nvSpPr>
            <p:spPr>
              <a:xfrm>
                <a:off x="2081160" y="4093200"/>
                <a:ext cx="730800" cy="182880"/>
              </a:xfrm>
              <a:custGeom>
                <a:avLst/>
                <a:gdLst/>
                <a:ahLst/>
                <a:rect l="0" t="0" r="r" b="b"/>
                <a:pathLst>
                  <a:path w="2030" h="508">
                    <a:moveTo>
                      <a:pt x="1015" y="508"/>
                    </a:moveTo>
                    <a:lnTo>
                      <a:pt x="1776" y="508"/>
                    </a:lnTo>
                    <a:lnTo>
                      <a:pt x="1802" y="507"/>
                    </a:lnTo>
                    <a:lnTo>
                      <a:pt x="1827" y="503"/>
                    </a:lnTo>
                    <a:lnTo>
                      <a:pt x="1852" y="497"/>
                    </a:lnTo>
                    <a:lnTo>
                      <a:pt x="1875" y="488"/>
                    </a:lnTo>
                    <a:lnTo>
                      <a:pt x="1897" y="477"/>
                    </a:lnTo>
                    <a:lnTo>
                      <a:pt x="1918" y="465"/>
                    </a:lnTo>
                    <a:lnTo>
                      <a:pt x="1938" y="450"/>
                    </a:lnTo>
                    <a:lnTo>
                      <a:pt x="1956" y="433"/>
                    </a:lnTo>
                    <a:lnTo>
                      <a:pt x="1972" y="415"/>
                    </a:lnTo>
                    <a:lnTo>
                      <a:pt x="1987" y="396"/>
                    </a:lnTo>
                    <a:lnTo>
                      <a:pt x="1999" y="375"/>
                    </a:lnTo>
                    <a:lnTo>
                      <a:pt x="2010" y="353"/>
                    </a:lnTo>
                    <a:lnTo>
                      <a:pt x="2019" y="329"/>
                    </a:lnTo>
                    <a:lnTo>
                      <a:pt x="2025" y="305"/>
                    </a:lnTo>
                    <a:lnTo>
                      <a:pt x="2029" y="280"/>
                    </a:lnTo>
                    <a:lnTo>
                      <a:pt x="2030" y="254"/>
                    </a:lnTo>
                    <a:lnTo>
                      <a:pt x="2029" y="228"/>
                    </a:lnTo>
                    <a:lnTo>
                      <a:pt x="2025" y="203"/>
                    </a:lnTo>
                    <a:lnTo>
                      <a:pt x="2019" y="179"/>
                    </a:lnTo>
                    <a:lnTo>
                      <a:pt x="2010" y="155"/>
                    </a:lnTo>
                    <a:lnTo>
                      <a:pt x="1999" y="133"/>
                    </a:lnTo>
                    <a:lnTo>
                      <a:pt x="1987" y="112"/>
                    </a:lnTo>
                    <a:lnTo>
                      <a:pt x="1972" y="93"/>
                    </a:lnTo>
                    <a:lnTo>
                      <a:pt x="1956" y="74"/>
                    </a:lnTo>
                    <a:lnTo>
                      <a:pt x="1938" y="58"/>
                    </a:lnTo>
                    <a:lnTo>
                      <a:pt x="1918" y="43"/>
                    </a:lnTo>
                    <a:lnTo>
                      <a:pt x="1897" y="31"/>
                    </a:lnTo>
                    <a:lnTo>
                      <a:pt x="1875" y="20"/>
                    </a:lnTo>
                    <a:lnTo>
                      <a:pt x="1852" y="11"/>
                    </a:lnTo>
                    <a:lnTo>
                      <a:pt x="1827" y="5"/>
                    </a:lnTo>
                    <a:lnTo>
                      <a:pt x="1802" y="1"/>
                    </a:lnTo>
                    <a:lnTo>
                      <a:pt x="1776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9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3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3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9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1015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57" name=""/>
              <p:cNvSpPr/>
              <p:nvPr/>
            </p:nvSpPr>
            <p:spPr>
              <a:xfrm>
                <a:off x="2151720" y="4273560"/>
                <a:ext cx="589680" cy="182880"/>
              </a:xfrm>
              <a:custGeom>
                <a:avLst/>
                <a:gdLst/>
                <a:ahLst/>
                <a:rect l="0" t="0" r="r" b="b"/>
                <a:pathLst>
                  <a:path w="1638" h="508">
                    <a:moveTo>
                      <a:pt x="819" y="508"/>
                    </a:moveTo>
                    <a:lnTo>
                      <a:pt x="1385" y="508"/>
                    </a:lnTo>
                    <a:lnTo>
                      <a:pt x="1411" y="507"/>
                    </a:lnTo>
                    <a:lnTo>
                      <a:pt x="1436" y="503"/>
                    </a:lnTo>
                    <a:lnTo>
                      <a:pt x="1460" y="497"/>
                    </a:lnTo>
                    <a:lnTo>
                      <a:pt x="1484" y="488"/>
                    </a:lnTo>
                    <a:lnTo>
                      <a:pt x="1506" y="477"/>
                    </a:lnTo>
                    <a:lnTo>
                      <a:pt x="1527" y="465"/>
                    </a:lnTo>
                    <a:lnTo>
                      <a:pt x="1546" y="450"/>
                    </a:lnTo>
                    <a:lnTo>
                      <a:pt x="1564" y="433"/>
                    </a:lnTo>
                    <a:lnTo>
                      <a:pt x="1580" y="415"/>
                    </a:lnTo>
                    <a:lnTo>
                      <a:pt x="1595" y="396"/>
                    </a:lnTo>
                    <a:lnTo>
                      <a:pt x="1607" y="375"/>
                    </a:lnTo>
                    <a:lnTo>
                      <a:pt x="1618" y="353"/>
                    </a:lnTo>
                    <a:lnTo>
                      <a:pt x="1627" y="329"/>
                    </a:lnTo>
                    <a:lnTo>
                      <a:pt x="1633" y="305"/>
                    </a:lnTo>
                    <a:lnTo>
                      <a:pt x="1637" y="280"/>
                    </a:lnTo>
                    <a:lnTo>
                      <a:pt x="1638" y="254"/>
                    </a:lnTo>
                    <a:lnTo>
                      <a:pt x="1638" y="254"/>
                    </a:lnTo>
                    <a:lnTo>
                      <a:pt x="1637" y="228"/>
                    </a:lnTo>
                    <a:lnTo>
                      <a:pt x="1633" y="203"/>
                    </a:lnTo>
                    <a:lnTo>
                      <a:pt x="1627" y="179"/>
                    </a:lnTo>
                    <a:lnTo>
                      <a:pt x="1618" y="155"/>
                    </a:lnTo>
                    <a:lnTo>
                      <a:pt x="1607" y="133"/>
                    </a:lnTo>
                    <a:lnTo>
                      <a:pt x="1595" y="112"/>
                    </a:lnTo>
                    <a:lnTo>
                      <a:pt x="1580" y="93"/>
                    </a:lnTo>
                    <a:lnTo>
                      <a:pt x="1564" y="74"/>
                    </a:lnTo>
                    <a:lnTo>
                      <a:pt x="1546" y="58"/>
                    </a:lnTo>
                    <a:lnTo>
                      <a:pt x="1527" y="43"/>
                    </a:lnTo>
                    <a:lnTo>
                      <a:pt x="1506" y="31"/>
                    </a:lnTo>
                    <a:lnTo>
                      <a:pt x="1484" y="20"/>
                    </a:lnTo>
                    <a:lnTo>
                      <a:pt x="1460" y="11"/>
                    </a:lnTo>
                    <a:lnTo>
                      <a:pt x="1436" y="5"/>
                    </a:lnTo>
                    <a:lnTo>
                      <a:pt x="1411" y="1"/>
                    </a:lnTo>
                    <a:lnTo>
                      <a:pt x="1385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9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3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3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9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819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58" name=""/>
              <p:cNvSpPr/>
              <p:nvPr/>
            </p:nvSpPr>
            <p:spPr>
              <a:xfrm>
                <a:off x="2094120" y="2736360"/>
                <a:ext cx="713160" cy="1356840"/>
              </a:xfrm>
              <a:custGeom>
                <a:avLst/>
                <a:gdLst/>
                <a:ahLst/>
                <a:rect l="0" t="0" r="r" b="b"/>
                <a:pathLst>
                  <a:path w="1981" h="3769">
                    <a:moveTo>
                      <a:pt x="719" y="3769"/>
                    </a:moveTo>
                    <a:lnTo>
                      <a:pt x="735" y="2818"/>
                    </a:lnTo>
                    <a:lnTo>
                      <a:pt x="744" y="2317"/>
                    </a:lnTo>
                    <a:lnTo>
                      <a:pt x="754" y="1992"/>
                    </a:lnTo>
                    <a:lnTo>
                      <a:pt x="761" y="1935"/>
                    </a:lnTo>
                    <a:lnTo>
                      <a:pt x="775" y="1880"/>
                    </a:lnTo>
                    <a:lnTo>
                      <a:pt x="795" y="1828"/>
                    </a:lnTo>
                    <a:lnTo>
                      <a:pt x="821" y="1779"/>
                    </a:lnTo>
                    <a:lnTo>
                      <a:pt x="852" y="1733"/>
                    </a:lnTo>
                    <a:lnTo>
                      <a:pt x="888" y="1689"/>
                    </a:lnTo>
                    <a:lnTo>
                      <a:pt x="973" y="1606"/>
                    </a:lnTo>
                    <a:lnTo>
                      <a:pt x="1072" y="1529"/>
                    </a:lnTo>
                    <a:lnTo>
                      <a:pt x="1181" y="1457"/>
                    </a:lnTo>
                    <a:lnTo>
                      <a:pt x="1413" y="1319"/>
                    </a:lnTo>
                    <a:lnTo>
                      <a:pt x="1639" y="1176"/>
                    </a:lnTo>
                    <a:lnTo>
                      <a:pt x="1740" y="1099"/>
                    </a:lnTo>
                    <a:lnTo>
                      <a:pt x="1829" y="1014"/>
                    </a:lnTo>
                    <a:lnTo>
                      <a:pt x="1867" y="969"/>
                    </a:lnTo>
                    <a:lnTo>
                      <a:pt x="1900" y="922"/>
                    </a:lnTo>
                    <a:lnTo>
                      <a:pt x="1929" y="872"/>
                    </a:lnTo>
                    <a:lnTo>
                      <a:pt x="1952" y="819"/>
                    </a:lnTo>
                    <a:lnTo>
                      <a:pt x="1968" y="763"/>
                    </a:lnTo>
                    <a:lnTo>
                      <a:pt x="1978" y="704"/>
                    </a:lnTo>
                    <a:lnTo>
                      <a:pt x="1981" y="641"/>
                    </a:lnTo>
                    <a:lnTo>
                      <a:pt x="1977" y="574"/>
                    </a:lnTo>
                    <a:lnTo>
                      <a:pt x="1967" y="521"/>
                    </a:lnTo>
                    <a:lnTo>
                      <a:pt x="1950" y="475"/>
                    </a:lnTo>
                    <a:lnTo>
                      <a:pt x="1928" y="434"/>
                    </a:lnTo>
                    <a:lnTo>
                      <a:pt x="1901" y="400"/>
                    </a:lnTo>
                    <a:lnTo>
                      <a:pt x="1869" y="371"/>
                    </a:lnTo>
                    <a:lnTo>
                      <a:pt x="1832" y="347"/>
                    </a:lnTo>
                    <a:lnTo>
                      <a:pt x="1792" y="329"/>
                    </a:lnTo>
                    <a:lnTo>
                      <a:pt x="1749" y="315"/>
                    </a:lnTo>
                    <a:lnTo>
                      <a:pt x="1702" y="307"/>
                    </a:lnTo>
                    <a:lnTo>
                      <a:pt x="1654" y="302"/>
                    </a:lnTo>
                    <a:lnTo>
                      <a:pt x="1551" y="306"/>
                    </a:lnTo>
                    <a:lnTo>
                      <a:pt x="1446" y="325"/>
                    </a:lnTo>
                    <a:lnTo>
                      <a:pt x="1340" y="356"/>
                    </a:lnTo>
                    <a:lnTo>
                      <a:pt x="1239" y="398"/>
                    </a:lnTo>
                    <a:lnTo>
                      <a:pt x="1145" y="449"/>
                    </a:lnTo>
                    <a:lnTo>
                      <a:pt x="1064" y="506"/>
                    </a:lnTo>
                    <a:lnTo>
                      <a:pt x="1028" y="537"/>
                    </a:lnTo>
                    <a:lnTo>
                      <a:pt x="998" y="569"/>
                    </a:lnTo>
                    <a:lnTo>
                      <a:pt x="972" y="601"/>
                    </a:lnTo>
                    <a:lnTo>
                      <a:pt x="951" y="634"/>
                    </a:lnTo>
                    <a:lnTo>
                      <a:pt x="937" y="668"/>
                    </a:lnTo>
                    <a:lnTo>
                      <a:pt x="929" y="701"/>
                    </a:lnTo>
                    <a:lnTo>
                      <a:pt x="927" y="734"/>
                    </a:lnTo>
                    <a:lnTo>
                      <a:pt x="933" y="766"/>
                    </a:lnTo>
                    <a:lnTo>
                      <a:pt x="947" y="798"/>
                    </a:lnTo>
                    <a:lnTo>
                      <a:pt x="969" y="828"/>
                    </a:lnTo>
                    <a:lnTo>
                      <a:pt x="989" y="849"/>
                    </a:lnTo>
                    <a:lnTo>
                      <a:pt x="1009" y="865"/>
                    </a:lnTo>
                    <a:lnTo>
                      <a:pt x="1028" y="876"/>
                    </a:lnTo>
                    <a:lnTo>
                      <a:pt x="1048" y="883"/>
                    </a:lnTo>
                    <a:lnTo>
                      <a:pt x="1067" y="886"/>
                    </a:lnTo>
                    <a:lnTo>
                      <a:pt x="1085" y="884"/>
                    </a:lnTo>
                    <a:lnTo>
                      <a:pt x="1103" y="880"/>
                    </a:lnTo>
                    <a:lnTo>
                      <a:pt x="1120" y="871"/>
                    </a:lnTo>
                    <a:lnTo>
                      <a:pt x="1137" y="860"/>
                    </a:lnTo>
                    <a:lnTo>
                      <a:pt x="1152" y="846"/>
                    </a:lnTo>
                    <a:lnTo>
                      <a:pt x="1167" y="828"/>
                    </a:lnTo>
                    <a:lnTo>
                      <a:pt x="1180" y="809"/>
                    </a:lnTo>
                    <a:lnTo>
                      <a:pt x="1204" y="762"/>
                    </a:lnTo>
                    <a:lnTo>
                      <a:pt x="1222" y="709"/>
                    </a:lnTo>
                    <a:lnTo>
                      <a:pt x="1235" y="649"/>
                    </a:lnTo>
                    <a:lnTo>
                      <a:pt x="1240" y="585"/>
                    </a:lnTo>
                    <a:lnTo>
                      <a:pt x="1238" y="520"/>
                    </a:lnTo>
                    <a:lnTo>
                      <a:pt x="1228" y="453"/>
                    </a:lnTo>
                    <a:lnTo>
                      <a:pt x="1209" y="388"/>
                    </a:lnTo>
                    <a:lnTo>
                      <a:pt x="1180" y="326"/>
                    </a:lnTo>
                    <a:lnTo>
                      <a:pt x="1161" y="297"/>
                    </a:lnTo>
                    <a:lnTo>
                      <a:pt x="1140" y="269"/>
                    </a:lnTo>
                    <a:lnTo>
                      <a:pt x="1117" y="243"/>
                    </a:lnTo>
                    <a:lnTo>
                      <a:pt x="1090" y="218"/>
                    </a:lnTo>
                    <a:lnTo>
                      <a:pt x="1054" y="192"/>
                    </a:lnTo>
                    <a:lnTo>
                      <a:pt x="1007" y="162"/>
                    </a:lnTo>
                    <a:lnTo>
                      <a:pt x="951" y="131"/>
                    </a:lnTo>
                    <a:lnTo>
                      <a:pt x="886" y="100"/>
                    </a:lnTo>
                    <a:lnTo>
                      <a:pt x="815" y="70"/>
                    </a:lnTo>
                    <a:lnTo>
                      <a:pt x="739" y="44"/>
                    </a:lnTo>
                    <a:lnTo>
                      <a:pt x="659" y="22"/>
                    </a:lnTo>
                    <a:lnTo>
                      <a:pt x="577" y="7"/>
                    </a:lnTo>
                    <a:lnTo>
                      <a:pt x="494" y="0"/>
                    </a:lnTo>
                    <a:lnTo>
                      <a:pt x="412" y="3"/>
                    </a:lnTo>
                    <a:lnTo>
                      <a:pt x="332" y="16"/>
                    </a:lnTo>
                    <a:lnTo>
                      <a:pt x="294" y="28"/>
                    </a:lnTo>
                    <a:lnTo>
                      <a:pt x="256" y="43"/>
                    </a:lnTo>
                    <a:lnTo>
                      <a:pt x="220" y="61"/>
                    </a:lnTo>
                    <a:lnTo>
                      <a:pt x="186" y="84"/>
                    </a:lnTo>
                    <a:lnTo>
                      <a:pt x="153" y="110"/>
                    </a:lnTo>
                    <a:lnTo>
                      <a:pt x="122" y="141"/>
                    </a:lnTo>
                    <a:lnTo>
                      <a:pt x="93" y="176"/>
                    </a:lnTo>
                    <a:lnTo>
                      <a:pt x="67" y="216"/>
                    </a:lnTo>
                    <a:lnTo>
                      <a:pt x="42" y="260"/>
                    </a:lnTo>
                    <a:lnTo>
                      <a:pt x="21" y="309"/>
                    </a:lnTo>
                    <a:lnTo>
                      <a:pt x="6" y="359"/>
                    </a:lnTo>
                    <a:lnTo>
                      <a:pt x="0" y="410"/>
                    </a:lnTo>
                    <a:lnTo>
                      <a:pt x="2" y="460"/>
                    </a:lnTo>
                    <a:lnTo>
                      <a:pt x="12" y="512"/>
                    </a:lnTo>
                    <a:lnTo>
                      <a:pt x="29" y="563"/>
                    </a:lnTo>
                    <a:lnTo>
                      <a:pt x="52" y="615"/>
                    </a:lnTo>
                    <a:lnTo>
                      <a:pt x="117" y="719"/>
                    </a:lnTo>
                    <a:lnTo>
                      <a:pt x="202" y="824"/>
                    </a:lnTo>
                    <a:lnTo>
                      <a:pt x="302" y="929"/>
                    </a:lnTo>
                    <a:lnTo>
                      <a:pt x="532" y="1139"/>
                    </a:lnTo>
                    <a:lnTo>
                      <a:pt x="773" y="1346"/>
                    </a:lnTo>
                    <a:lnTo>
                      <a:pt x="992" y="1549"/>
                    </a:lnTo>
                    <a:lnTo>
                      <a:pt x="1081" y="1648"/>
                    </a:lnTo>
                    <a:lnTo>
                      <a:pt x="1153" y="1745"/>
                    </a:lnTo>
                    <a:lnTo>
                      <a:pt x="1180" y="1792"/>
                    </a:lnTo>
                    <a:lnTo>
                      <a:pt x="1201" y="1839"/>
                    </a:lnTo>
                    <a:lnTo>
                      <a:pt x="1215" y="1885"/>
                    </a:lnTo>
                    <a:lnTo>
                      <a:pt x="1222" y="1930"/>
                    </a:lnTo>
                    <a:lnTo>
                      <a:pt x="1227" y="2105"/>
                    </a:lnTo>
                    <a:lnTo>
                      <a:pt x="1226" y="2358"/>
                    </a:lnTo>
                    <a:lnTo>
                      <a:pt x="1215" y="2975"/>
                    </a:lnTo>
                    <a:lnTo>
                      <a:pt x="1192" y="3769"/>
                    </a:lnTo>
                    <a:lnTo>
                      <a:pt x="719" y="376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59" name=""/>
            <p:cNvGrpSpPr/>
            <p:nvPr/>
          </p:nvGrpSpPr>
          <p:grpSpPr>
            <a:xfrm>
              <a:off x="1043280" y="1530360"/>
              <a:ext cx="2806560" cy="1419840"/>
              <a:chOff x="1043280" y="1530360"/>
              <a:chExt cx="2806560" cy="1419840"/>
            </a:xfrm>
          </p:grpSpPr>
          <p:sp>
            <p:nvSpPr>
              <p:cNvPr id="60" name=""/>
              <p:cNvSpPr/>
              <p:nvPr/>
            </p:nvSpPr>
            <p:spPr>
              <a:xfrm>
                <a:off x="2446560" y="1530360"/>
                <a:ext cx="0" cy="2667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1" name=""/>
              <p:cNvSpPr/>
              <p:nvPr/>
            </p:nvSpPr>
            <p:spPr>
              <a:xfrm flipH="1">
                <a:off x="3368520" y="1917000"/>
                <a:ext cx="188640" cy="1886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2" name=""/>
              <p:cNvSpPr/>
              <p:nvPr/>
            </p:nvSpPr>
            <p:spPr>
              <a:xfrm flipH="1">
                <a:off x="3582720" y="2950200"/>
                <a:ext cx="26712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3" name=""/>
              <p:cNvSpPr/>
              <p:nvPr/>
            </p:nvSpPr>
            <p:spPr>
              <a:xfrm>
                <a:off x="1335960" y="1917000"/>
                <a:ext cx="189000" cy="1886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4" name=""/>
              <p:cNvSpPr/>
              <p:nvPr/>
            </p:nvSpPr>
            <p:spPr>
              <a:xfrm>
                <a:off x="1043280" y="2950200"/>
                <a:ext cx="26712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2C02C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65" name=""/>
            <p:cNvGrpSpPr/>
            <p:nvPr/>
          </p:nvGrpSpPr>
          <p:grpSpPr>
            <a:xfrm>
              <a:off x="1639440" y="2187720"/>
              <a:ext cx="1557000" cy="2237400"/>
              <a:chOff x="1639440" y="2187720"/>
              <a:chExt cx="1557000" cy="2237400"/>
            </a:xfrm>
          </p:grpSpPr>
          <p:sp>
            <p:nvSpPr>
              <p:cNvPr id="66" name=""/>
              <p:cNvSpPr/>
              <p:nvPr/>
            </p:nvSpPr>
            <p:spPr>
              <a:xfrm>
                <a:off x="1639440" y="2187720"/>
                <a:ext cx="1557000" cy="1874520"/>
              </a:xfrm>
              <a:custGeom>
                <a:avLst/>
                <a:gdLst/>
                <a:ahLst/>
                <a:rect l="0" t="0" r="r" b="b"/>
                <a:pathLst>
                  <a:path w="4325" h="5207">
                    <a:moveTo>
                      <a:pt x="2163" y="0"/>
                    </a:moveTo>
                    <a:lnTo>
                      <a:pt x="2163" y="0"/>
                    </a:lnTo>
                    <a:lnTo>
                      <a:pt x="2163" y="0"/>
                    </a:lnTo>
                    <a:lnTo>
                      <a:pt x="2016" y="4"/>
                    </a:lnTo>
                    <a:lnTo>
                      <a:pt x="1875" y="17"/>
                    </a:lnTo>
                    <a:lnTo>
                      <a:pt x="1737" y="39"/>
                    </a:lnTo>
                    <a:lnTo>
                      <a:pt x="1602" y="70"/>
                    </a:lnTo>
                    <a:lnTo>
                      <a:pt x="1470" y="110"/>
                    </a:lnTo>
                    <a:lnTo>
                      <a:pt x="1340" y="160"/>
                    </a:lnTo>
                    <a:lnTo>
                      <a:pt x="1211" y="219"/>
                    </a:lnTo>
                    <a:lnTo>
                      <a:pt x="1082" y="289"/>
                    </a:lnTo>
                    <a:lnTo>
                      <a:pt x="957" y="366"/>
                    </a:lnTo>
                    <a:lnTo>
                      <a:pt x="841" y="448"/>
                    </a:lnTo>
                    <a:lnTo>
                      <a:pt x="732" y="536"/>
                    </a:lnTo>
                    <a:lnTo>
                      <a:pt x="631" y="630"/>
                    </a:lnTo>
                    <a:lnTo>
                      <a:pt x="537" y="731"/>
                    </a:lnTo>
                    <a:lnTo>
                      <a:pt x="449" y="840"/>
                    </a:lnTo>
                    <a:lnTo>
                      <a:pt x="367" y="956"/>
                    </a:lnTo>
                    <a:lnTo>
                      <a:pt x="290" y="1081"/>
                    </a:lnTo>
                    <a:lnTo>
                      <a:pt x="220" y="1210"/>
                    </a:lnTo>
                    <a:lnTo>
                      <a:pt x="161" y="1339"/>
                    </a:lnTo>
                    <a:lnTo>
                      <a:pt x="111" y="1470"/>
                    </a:lnTo>
                    <a:lnTo>
                      <a:pt x="70" y="1602"/>
                    </a:lnTo>
                    <a:lnTo>
                      <a:pt x="39" y="1736"/>
                    </a:lnTo>
                    <a:lnTo>
                      <a:pt x="17" y="1874"/>
                    </a:lnTo>
                    <a:lnTo>
                      <a:pt x="4" y="2015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0" y="2162"/>
                    </a:lnTo>
                    <a:lnTo>
                      <a:pt x="5" y="2308"/>
                    </a:lnTo>
                    <a:lnTo>
                      <a:pt x="18" y="2450"/>
                    </a:lnTo>
                    <a:lnTo>
                      <a:pt x="40" y="2587"/>
                    </a:lnTo>
                    <a:lnTo>
                      <a:pt x="71" y="2721"/>
                    </a:lnTo>
                    <a:lnTo>
                      <a:pt x="111" y="2853"/>
                    </a:lnTo>
                    <a:lnTo>
                      <a:pt x="161" y="2983"/>
                    </a:lnTo>
                    <a:lnTo>
                      <a:pt x="221" y="3112"/>
                    </a:lnTo>
                    <a:lnTo>
                      <a:pt x="290" y="3241"/>
                    </a:lnTo>
                    <a:lnTo>
                      <a:pt x="367" y="3365"/>
                    </a:lnTo>
                    <a:lnTo>
                      <a:pt x="449" y="3482"/>
                    </a:lnTo>
                    <a:lnTo>
                      <a:pt x="537" y="3590"/>
                    </a:lnTo>
                    <a:lnTo>
                      <a:pt x="631" y="3691"/>
                    </a:lnTo>
                    <a:lnTo>
                      <a:pt x="732" y="3785"/>
                    </a:lnTo>
                    <a:lnTo>
                      <a:pt x="841" y="3873"/>
                    </a:lnTo>
                    <a:lnTo>
                      <a:pt x="957" y="3955"/>
                    </a:lnTo>
                    <a:lnTo>
                      <a:pt x="1082" y="4032"/>
                    </a:lnTo>
                    <a:lnTo>
                      <a:pt x="1172" y="4081"/>
                    </a:lnTo>
                    <a:lnTo>
                      <a:pt x="1261" y="4125"/>
                    </a:lnTo>
                    <a:lnTo>
                      <a:pt x="1352" y="4164"/>
                    </a:lnTo>
                    <a:lnTo>
                      <a:pt x="1449" y="4201"/>
                    </a:lnTo>
                    <a:lnTo>
                      <a:pt x="1449" y="4203"/>
                    </a:lnTo>
                    <a:lnTo>
                      <a:pt x="1449" y="4953"/>
                    </a:lnTo>
                    <a:lnTo>
                      <a:pt x="1450" y="4979"/>
                    </a:lnTo>
                    <a:lnTo>
                      <a:pt x="1454" y="5004"/>
                    </a:lnTo>
                    <a:lnTo>
                      <a:pt x="1460" y="5028"/>
                    </a:lnTo>
                    <a:lnTo>
                      <a:pt x="1469" y="5052"/>
                    </a:lnTo>
                    <a:lnTo>
                      <a:pt x="1479" y="5074"/>
                    </a:lnTo>
                    <a:lnTo>
                      <a:pt x="1492" y="5095"/>
                    </a:lnTo>
                    <a:lnTo>
                      <a:pt x="1507" y="5115"/>
                    </a:lnTo>
                    <a:lnTo>
                      <a:pt x="1523" y="5133"/>
                    </a:lnTo>
                    <a:lnTo>
                      <a:pt x="1541" y="5149"/>
                    </a:lnTo>
                    <a:lnTo>
                      <a:pt x="1561" y="5163"/>
                    </a:lnTo>
                    <a:lnTo>
                      <a:pt x="1582" y="5176"/>
                    </a:lnTo>
                    <a:lnTo>
                      <a:pt x="1604" y="5187"/>
                    </a:lnTo>
                    <a:lnTo>
                      <a:pt x="1627" y="5195"/>
                    </a:lnTo>
                    <a:lnTo>
                      <a:pt x="1652" y="5202"/>
                    </a:lnTo>
                    <a:lnTo>
                      <a:pt x="1677" y="5205"/>
                    </a:lnTo>
                    <a:lnTo>
                      <a:pt x="1703" y="5207"/>
                    </a:lnTo>
                    <a:lnTo>
                      <a:pt x="2623" y="5207"/>
                    </a:lnTo>
                    <a:lnTo>
                      <a:pt x="2649" y="5205"/>
                    </a:lnTo>
                    <a:lnTo>
                      <a:pt x="2674" y="5202"/>
                    </a:lnTo>
                    <a:lnTo>
                      <a:pt x="2699" y="5195"/>
                    </a:lnTo>
                    <a:lnTo>
                      <a:pt x="2722" y="5187"/>
                    </a:lnTo>
                    <a:lnTo>
                      <a:pt x="2744" y="5176"/>
                    </a:lnTo>
                    <a:lnTo>
                      <a:pt x="2765" y="5163"/>
                    </a:lnTo>
                    <a:lnTo>
                      <a:pt x="2785" y="5149"/>
                    </a:lnTo>
                    <a:lnTo>
                      <a:pt x="2803" y="5133"/>
                    </a:lnTo>
                    <a:lnTo>
                      <a:pt x="2819" y="5115"/>
                    </a:lnTo>
                    <a:lnTo>
                      <a:pt x="2834" y="5095"/>
                    </a:lnTo>
                    <a:lnTo>
                      <a:pt x="2846" y="5074"/>
                    </a:lnTo>
                    <a:lnTo>
                      <a:pt x="2857" y="5052"/>
                    </a:lnTo>
                    <a:lnTo>
                      <a:pt x="2866" y="5028"/>
                    </a:lnTo>
                    <a:lnTo>
                      <a:pt x="2872" y="5004"/>
                    </a:lnTo>
                    <a:lnTo>
                      <a:pt x="2876" y="4979"/>
                    </a:lnTo>
                    <a:lnTo>
                      <a:pt x="2877" y="4953"/>
                    </a:lnTo>
                    <a:lnTo>
                      <a:pt x="2877" y="4203"/>
                    </a:lnTo>
                    <a:lnTo>
                      <a:pt x="2877" y="4201"/>
                    </a:lnTo>
                    <a:lnTo>
                      <a:pt x="2877" y="4201"/>
                    </a:lnTo>
                    <a:lnTo>
                      <a:pt x="2973" y="4164"/>
                    </a:lnTo>
                    <a:lnTo>
                      <a:pt x="3065" y="4125"/>
                    </a:lnTo>
                    <a:lnTo>
                      <a:pt x="3153" y="4081"/>
                    </a:lnTo>
                    <a:lnTo>
                      <a:pt x="3244" y="4032"/>
                    </a:lnTo>
                    <a:lnTo>
                      <a:pt x="3369" y="3955"/>
                    </a:lnTo>
                    <a:lnTo>
                      <a:pt x="3485" y="3873"/>
                    </a:lnTo>
                    <a:lnTo>
                      <a:pt x="3594" y="3785"/>
                    </a:lnTo>
                    <a:lnTo>
                      <a:pt x="3695" y="3691"/>
                    </a:lnTo>
                    <a:lnTo>
                      <a:pt x="3789" y="3590"/>
                    </a:lnTo>
                    <a:lnTo>
                      <a:pt x="3877" y="3482"/>
                    </a:lnTo>
                    <a:lnTo>
                      <a:pt x="3959" y="3366"/>
                    </a:lnTo>
                    <a:lnTo>
                      <a:pt x="4036" y="3241"/>
                    </a:lnTo>
                    <a:lnTo>
                      <a:pt x="4105" y="3112"/>
                    </a:lnTo>
                    <a:lnTo>
                      <a:pt x="4165" y="2983"/>
                    </a:lnTo>
                    <a:lnTo>
                      <a:pt x="4214" y="2853"/>
                    </a:lnTo>
                    <a:lnTo>
                      <a:pt x="4255" y="2721"/>
                    </a:lnTo>
                    <a:lnTo>
                      <a:pt x="4286" y="2587"/>
                    </a:lnTo>
                    <a:lnTo>
                      <a:pt x="4308" y="2450"/>
                    </a:lnTo>
                    <a:lnTo>
                      <a:pt x="4321" y="2308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5" y="2162"/>
                    </a:lnTo>
                    <a:lnTo>
                      <a:pt x="4321" y="2015"/>
                    </a:lnTo>
                    <a:lnTo>
                      <a:pt x="4308" y="1874"/>
                    </a:lnTo>
                    <a:lnTo>
                      <a:pt x="4286" y="1736"/>
                    </a:lnTo>
                    <a:lnTo>
                      <a:pt x="4255" y="1602"/>
                    </a:lnTo>
                    <a:lnTo>
                      <a:pt x="4215" y="1470"/>
                    </a:lnTo>
                    <a:lnTo>
                      <a:pt x="4165" y="1339"/>
                    </a:lnTo>
                    <a:lnTo>
                      <a:pt x="4105" y="1210"/>
                    </a:lnTo>
                    <a:lnTo>
                      <a:pt x="4036" y="1081"/>
                    </a:lnTo>
                    <a:lnTo>
                      <a:pt x="3959" y="956"/>
                    </a:lnTo>
                    <a:lnTo>
                      <a:pt x="3877" y="840"/>
                    </a:lnTo>
                    <a:lnTo>
                      <a:pt x="3789" y="731"/>
                    </a:lnTo>
                    <a:lnTo>
                      <a:pt x="3695" y="630"/>
                    </a:lnTo>
                    <a:lnTo>
                      <a:pt x="3594" y="536"/>
                    </a:lnTo>
                    <a:lnTo>
                      <a:pt x="3485" y="448"/>
                    </a:lnTo>
                    <a:lnTo>
                      <a:pt x="3369" y="366"/>
                    </a:lnTo>
                    <a:lnTo>
                      <a:pt x="3244" y="289"/>
                    </a:lnTo>
                    <a:lnTo>
                      <a:pt x="3115" y="219"/>
                    </a:lnTo>
                    <a:lnTo>
                      <a:pt x="2985" y="160"/>
                    </a:lnTo>
                    <a:lnTo>
                      <a:pt x="2855" y="110"/>
                    </a:lnTo>
                    <a:lnTo>
                      <a:pt x="2723" y="70"/>
                    </a:lnTo>
                    <a:lnTo>
                      <a:pt x="2589" y="39"/>
                    </a:lnTo>
                    <a:lnTo>
                      <a:pt x="2451" y="17"/>
                    </a:lnTo>
                    <a:lnTo>
                      <a:pt x="2309" y="4"/>
                    </a:lnTo>
                    <a:lnTo>
                      <a:pt x="2163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7" name=""/>
              <p:cNvSpPr/>
              <p:nvPr/>
            </p:nvSpPr>
            <p:spPr>
              <a:xfrm>
                <a:off x="2052720" y="4061880"/>
                <a:ext cx="730800" cy="182880"/>
              </a:xfrm>
              <a:custGeom>
                <a:avLst/>
                <a:gdLst/>
                <a:ahLst/>
                <a:rect l="0" t="0" r="r" b="b"/>
                <a:pathLst>
                  <a:path w="2030" h="508">
                    <a:moveTo>
                      <a:pt x="1015" y="508"/>
                    </a:moveTo>
                    <a:lnTo>
                      <a:pt x="1776" y="508"/>
                    </a:lnTo>
                    <a:lnTo>
                      <a:pt x="1802" y="507"/>
                    </a:lnTo>
                    <a:lnTo>
                      <a:pt x="1827" y="503"/>
                    </a:lnTo>
                    <a:lnTo>
                      <a:pt x="1851" y="497"/>
                    </a:lnTo>
                    <a:lnTo>
                      <a:pt x="1875" y="488"/>
                    </a:lnTo>
                    <a:lnTo>
                      <a:pt x="1897" y="477"/>
                    </a:lnTo>
                    <a:lnTo>
                      <a:pt x="1918" y="465"/>
                    </a:lnTo>
                    <a:lnTo>
                      <a:pt x="1937" y="450"/>
                    </a:lnTo>
                    <a:lnTo>
                      <a:pt x="1955" y="433"/>
                    </a:lnTo>
                    <a:lnTo>
                      <a:pt x="1972" y="415"/>
                    </a:lnTo>
                    <a:lnTo>
                      <a:pt x="1986" y="396"/>
                    </a:lnTo>
                    <a:lnTo>
                      <a:pt x="1999" y="375"/>
                    </a:lnTo>
                    <a:lnTo>
                      <a:pt x="2010" y="353"/>
                    </a:lnTo>
                    <a:lnTo>
                      <a:pt x="2018" y="329"/>
                    </a:lnTo>
                    <a:lnTo>
                      <a:pt x="2025" y="305"/>
                    </a:lnTo>
                    <a:lnTo>
                      <a:pt x="2029" y="280"/>
                    </a:lnTo>
                    <a:lnTo>
                      <a:pt x="2030" y="254"/>
                    </a:lnTo>
                    <a:lnTo>
                      <a:pt x="2029" y="228"/>
                    </a:lnTo>
                    <a:lnTo>
                      <a:pt x="2025" y="203"/>
                    </a:lnTo>
                    <a:lnTo>
                      <a:pt x="2018" y="179"/>
                    </a:lnTo>
                    <a:lnTo>
                      <a:pt x="2010" y="155"/>
                    </a:lnTo>
                    <a:lnTo>
                      <a:pt x="1999" y="133"/>
                    </a:lnTo>
                    <a:lnTo>
                      <a:pt x="1986" y="112"/>
                    </a:lnTo>
                    <a:lnTo>
                      <a:pt x="1972" y="93"/>
                    </a:lnTo>
                    <a:lnTo>
                      <a:pt x="1955" y="74"/>
                    </a:lnTo>
                    <a:lnTo>
                      <a:pt x="1937" y="58"/>
                    </a:lnTo>
                    <a:lnTo>
                      <a:pt x="1918" y="43"/>
                    </a:lnTo>
                    <a:lnTo>
                      <a:pt x="1897" y="31"/>
                    </a:lnTo>
                    <a:lnTo>
                      <a:pt x="1875" y="20"/>
                    </a:lnTo>
                    <a:lnTo>
                      <a:pt x="1851" y="11"/>
                    </a:lnTo>
                    <a:lnTo>
                      <a:pt x="1827" y="5"/>
                    </a:lnTo>
                    <a:lnTo>
                      <a:pt x="1802" y="1"/>
                    </a:lnTo>
                    <a:lnTo>
                      <a:pt x="1776" y="0"/>
                    </a:lnTo>
                    <a:lnTo>
                      <a:pt x="254" y="0"/>
                    </a:lnTo>
                    <a:lnTo>
                      <a:pt x="228" y="1"/>
                    </a:lnTo>
                    <a:lnTo>
                      <a:pt x="203" y="5"/>
                    </a:lnTo>
                    <a:lnTo>
                      <a:pt x="178" y="11"/>
                    </a:lnTo>
                    <a:lnTo>
                      <a:pt x="155" y="20"/>
                    </a:lnTo>
                    <a:lnTo>
                      <a:pt x="133" y="31"/>
                    </a:lnTo>
                    <a:lnTo>
                      <a:pt x="112" y="43"/>
                    </a:lnTo>
                    <a:lnTo>
                      <a:pt x="92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1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1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2" y="450"/>
                    </a:lnTo>
                    <a:lnTo>
                      <a:pt x="112" y="465"/>
                    </a:lnTo>
                    <a:lnTo>
                      <a:pt x="133" y="477"/>
                    </a:lnTo>
                    <a:lnTo>
                      <a:pt x="155" y="488"/>
                    </a:lnTo>
                    <a:lnTo>
                      <a:pt x="178" y="497"/>
                    </a:lnTo>
                    <a:lnTo>
                      <a:pt x="203" y="503"/>
                    </a:lnTo>
                    <a:lnTo>
                      <a:pt x="228" y="507"/>
                    </a:lnTo>
                    <a:lnTo>
                      <a:pt x="254" y="508"/>
                    </a:lnTo>
                    <a:lnTo>
                      <a:pt x="1015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8" name=""/>
              <p:cNvSpPr/>
              <p:nvPr/>
            </p:nvSpPr>
            <p:spPr>
              <a:xfrm>
                <a:off x="2123280" y="4242240"/>
                <a:ext cx="589680" cy="182880"/>
              </a:xfrm>
              <a:custGeom>
                <a:avLst/>
                <a:gdLst/>
                <a:ahLst/>
                <a:rect l="0" t="0" r="r" b="b"/>
                <a:pathLst>
                  <a:path w="1638" h="508">
                    <a:moveTo>
                      <a:pt x="819" y="508"/>
                    </a:moveTo>
                    <a:lnTo>
                      <a:pt x="1384" y="508"/>
                    </a:lnTo>
                    <a:lnTo>
                      <a:pt x="1410" y="507"/>
                    </a:lnTo>
                    <a:lnTo>
                      <a:pt x="1435" y="503"/>
                    </a:lnTo>
                    <a:lnTo>
                      <a:pt x="1459" y="497"/>
                    </a:lnTo>
                    <a:lnTo>
                      <a:pt x="1483" y="488"/>
                    </a:lnTo>
                    <a:lnTo>
                      <a:pt x="1505" y="477"/>
                    </a:lnTo>
                    <a:lnTo>
                      <a:pt x="1526" y="465"/>
                    </a:lnTo>
                    <a:lnTo>
                      <a:pt x="1545" y="450"/>
                    </a:lnTo>
                    <a:lnTo>
                      <a:pt x="1563" y="433"/>
                    </a:lnTo>
                    <a:lnTo>
                      <a:pt x="1580" y="415"/>
                    </a:lnTo>
                    <a:lnTo>
                      <a:pt x="1594" y="396"/>
                    </a:lnTo>
                    <a:lnTo>
                      <a:pt x="1607" y="375"/>
                    </a:lnTo>
                    <a:lnTo>
                      <a:pt x="1618" y="353"/>
                    </a:lnTo>
                    <a:lnTo>
                      <a:pt x="1626" y="329"/>
                    </a:lnTo>
                    <a:lnTo>
                      <a:pt x="1633" y="305"/>
                    </a:lnTo>
                    <a:lnTo>
                      <a:pt x="1637" y="280"/>
                    </a:lnTo>
                    <a:lnTo>
                      <a:pt x="1638" y="254"/>
                    </a:lnTo>
                    <a:lnTo>
                      <a:pt x="1638" y="254"/>
                    </a:lnTo>
                    <a:lnTo>
                      <a:pt x="1637" y="228"/>
                    </a:lnTo>
                    <a:lnTo>
                      <a:pt x="1633" y="203"/>
                    </a:lnTo>
                    <a:lnTo>
                      <a:pt x="1626" y="179"/>
                    </a:lnTo>
                    <a:lnTo>
                      <a:pt x="1618" y="155"/>
                    </a:lnTo>
                    <a:lnTo>
                      <a:pt x="1607" y="133"/>
                    </a:lnTo>
                    <a:lnTo>
                      <a:pt x="1594" y="112"/>
                    </a:lnTo>
                    <a:lnTo>
                      <a:pt x="1580" y="93"/>
                    </a:lnTo>
                    <a:lnTo>
                      <a:pt x="1563" y="74"/>
                    </a:lnTo>
                    <a:lnTo>
                      <a:pt x="1545" y="58"/>
                    </a:lnTo>
                    <a:lnTo>
                      <a:pt x="1526" y="43"/>
                    </a:lnTo>
                    <a:lnTo>
                      <a:pt x="1505" y="31"/>
                    </a:lnTo>
                    <a:lnTo>
                      <a:pt x="1483" y="20"/>
                    </a:lnTo>
                    <a:lnTo>
                      <a:pt x="1459" y="11"/>
                    </a:lnTo>
                    <a:lnTo>
                      <a:pt x="1435" y="5"/>
                    </a:lnTo>
                    <a:lnTo>
                      <a:pt x="1410" y="1"/>
                    </a:lnTo>
                    <a:lnTo>
                      <a:pt x="1384" y="0"/>
                    </a:lnTo>
                    <a:lnTo>
                      <a:pt x="253" y="0"/>
                    </a:lnTo>
                    <a:lnTo>
                      <a:pt x="227" y="1"/>
                    </a:lnTo>
                    <a:lnTo>
                      <a:pt x="202" y="5"/>
                    </a:lnTo>
                    <a:lnTo>
                      <a:pt x="178" y="11"/>
                    </a:lnTo>
                    <a:lnTo>
                      <a:pt x="154" y="20"/>
                    </a:lnTo>
                    <a:lnTo>
                      <a:pt x="132" y="31"/>
                    </a:lnTo>
                    <a:lnTo>
                      <a:pt x="111" y="43"/>
                    </a:lnTo>
                    <a:lnTo>
                      <a:pt x="92" y="58"/>
                    </a:lnTo>
                    <a:lnTo>
                      <a:pt x="74" y="74"/>
                    </a:lnTo>
                    <a:lnTo>
                      <a:pt x="58" y="93"/>
                    </a:lnTo>
                    <a:lnTo>
                      <a:pt x="43" y="112"/>
                    </a:lnTo>
                    <a:lnTo>
                      <a:pt x="30" y="133"/>
                    </a:lnTo>
                    <a:lnTo>
                      <a:pt x="20" y="155"/>
                    </a:lnTo>
                    <a:lnTo>
                      <a:pt x="11" y="179"/>
                    </a:lnTo>
                    <a:lnTo>
                      <a:pt x="5" y="203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0" y="375"/>
                    </a:lnTo>
                    <a:lnTo>
                      <a:pt x="43" y="396"/>
                    </a:lnTo>
                    <a:lnTo>
                      <a:pt x="58" y="415"/>
                    </a:lnTo>
                    <a:lnTo>
                      <a:pt x="74" y="433"/>
                    </a:lnTo>
                    <a:lnTo>
                      <a:pt x="92" y="450"/>
                    </a:lnTo>
                    <a:lnTo>
                      <a:pt x="111" y="465"/>
                    </a:lnTo>
                    <a:lnTo>
                      <a:pt x="132" y="477"/>
                    </a:lnTo>
                    <a:lnTo>
                      <a:pt x="154" y="488"/>
                    </a:lnTo>
                    <a:lnTo>
                      <a:pt x="178" y="497"/>
                    </a:lnTo>
                    <a:lnTo>
                      <a:pt x="202" y="503"/>
                    </a:lnTo>
                    <a:lnTo>
                      <a:pt x="227" y="507"/>
                    </a:lnTo>
                    <a:lnTo>
                      <a:pt x="253" y="508"/>
                    </a:lnTo>
                    <a:lnTo>
                      <a:pt x="819" y="508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69" name=""/>
              <p:cNvSpPr/>
              <p:nvPr/>
            </p:nvSpPr>
            <p:spPr>
              <a:xfrm>
                <a:off x="2065320" y="2705040"/>
                <a:ext cx="713520" cy="1356840"/>
              </a:xfrm>
              <a:custGeom>
                <a:avLst/>
                <a:gdLst/>
                <a:ahLst/>
                <a:rect l="0" t="0" r="r" b="b"/>
                <a:pathLst>
                  <a:path w="1982" h="3769">
                    <a:moveTo>
                      <a:pt x="720" y="3769"/>
                    </a:moveTo>
                    <a:lnTo>
                      <a:pt x="736" y="2818"/>
                    </a:lnTo>
                    <a:lnTo>
                      <a:pt x="744" y="2317"/>
                    </a:lnTo>
                    <a:lnTo>
                      <a:pt x="754" y="1992"/>
                    </a:lnTo>
                    <a:lnTo>
                      <a:pt x="761" y="1935"/>
                    </a:lnTo>
                    <a:lnTo>
                      <a:pt x="775" y="1880"/>
                    </a:lnTo>
                    <a:lnTo>
                      <a:pt x="795" y="1828"/>
                    </a:lnTo>
                    <a:lnTo>
                      <a:pt x="821" y="1779"/>
                    </a:lnTo>
                    <a:lnTo>
                      <a:pt x="852" y="1733"/>
                    </a:lnTo>
                    <a:lnTo>
                      <a:pt x="889" y="1689"/>
                    </a:lnTo>
                    <a:lnTo>
                      <a:pt x="974" y="1606"/>
                    </a:lnTo>
                    <a:lnTo>
                      <a:pt x="1073" y="1529"/>
                    </a:lnTo>
                    <a:lnTo>
                      <a:pt x="1181" y="1457"/>
                    </a:lnTo>
                    <a:lnTo>
                      <a:pt x="1414" y="1319"/>
                    </a:lnTo>
                    <a:lnTo>
                      <a:pt x="1640" y="1176"/>
                    </a:lnTo>
                    <a:lnTo>
                      <a:pt x="1741" y="1099"/>
                    </a:lnTo>
                    <a:lnTo>
                      <a:pt x="1830" y="1014"/>
                    </a:lnTo>
                    <a:lnTo>
                      <a:pt x="1868" y="969"/>
                    </a:lnTo>
                    <a:lnTo>
                      <a:pt x="1901" y="922"/>
                    </a:lnTo>
                    <a:lnTo>
                      <a:pt x="1930" y="872"/>
                    </a:lnTo>
                    <a:lnTo>
                      <a:pt x="1953" y="819"/>
                    </a:lnTo>
                    <a:lnTo>
                      <a:pt x="1969" y="763"/>
                    </a:lnTo>
                    <a:lnTo>
                      <a:pt x="1979" y="704"/>
                    </a:lnTo>
                    <a:lnTo>
                      <a:pt x="1982" y="641"/>
                    </a:lnTo>
                    <a:lnTo>
                      <a:pt x="1978" y="574"/>
                    </a:lnTo>
                    <a:lnTo>
                      <a:pt x="1967" y="521"/>
                    </a:lnTo>
                    <a:lnTo>
                      <a:pt x="1951" y="475"/>
                    </a:lnTo>
                    <a:lnTo>
                      <a:pt x="1929" y="434"/>
                    </a:lnTo>
                    <a:lnTo>
                      <a:pt x="1901" y="400"/>
                    </a:lnTo>
                    <a:lnTo>
                      <a:pt x="1869" y="371"/>
                    </a:lnTo>
                    <a:lnTo>
                      <a:pt x="1833" y="347"/>
                    </a:lnTo>
                    <a:lnTo>
                      <a:pt x="1793" y="329"/>
                    </a:lnTo>
                    <a:lnTo>
                      <a:pt x="1749" y="315"/>
                    </a:lnTo>
                    <a:lnTo>
                      <a:pt x="1703" y="307"/>
                    </a:lnTo>
                    <a:lnTo>
                      <a:pt x="1654" y="302"/>
                    </a:lnTo>
                    <a:lnTo>
                      <a:pt x="1552" y="306"/>
                    </a:lnTo>
                    <a:lnTo>
                      <a:pt x="1446" y="325"/>
                    </a:lnTo>
                    <a:lnTo>
                      <a:pt x="1341" y="356"/>
                    </a:lnTo>
                    <a:lnTo>
                      <a:pt x="1239" y="398"/>
                    </a:lnTo>
                    <a:lnTo>
                      <a:pt x="1146" y="449"/>
                    </a:lnTo>
                    <a:lnTo>
                      <a:pt x="1064" y="506"/>
                    </a:lnTo>
                    <a:lnTo>
                      <a:pt x="1029" y="537"/>
                    </a:lnTo>
                    <a:lnTo>
                      <a:pt x="999" y="569"/>
                    </a:lnTo>
                    <a:lnTo>
                      <a:pt x="973" y="601"/>
                    </a:lnTo>
                    <a:lnTo>
                      <a:pt x="952" y="634"/>
                    </a:lnTo>
                    <a:lnTo>
                      <a:pt x="938" y="668"/>
                    </a:lnTo>
                    <a:lnTo>
                      <a:pt x="930" y="701"/>
                    </a:lnTo>
                    <a:lnTo>
                      <a:pt x="928" y="734"/>
                    </a:lnTo>
                    <a:lnTo>
                      <a:pt x="934" y="766"/>
                    </a:lnTo>
                    <a:lnTo>
                      <a:pt x="948" y="798"/>
                    </a:lnTo>
                    <a:lnTo>
                      <a:pt x="970" y="828"/>
                    </a:lnTo>
                    <a:lnTo>
                      <a:pt x="990" y="849"/>
                    </a:lnTo>
                    <a:lnTo>
                      <a:pt x="1010" y="865"/>
                    </a:lnTo>
                    <a:lnTo>
                      <a:pt x="1029" y="876"/>
                    </a:lnTo>
                    <a:lnTo>
                      <a:pt x="1049" y="882"/>
                    </a:lnTo>
                    <a:lnTo>
                      <a:pt x="1068" y="885"/>
                    </a:lnTo>
                    <a:lnTo>
                      <a:pt x="1086" y="884"/>
                    </a:lnTo>
                    <a:lnTo>
                      <a:pt x="1104" y="879"/>
                    </a:lnTo>
                    <a:lnTo>
                      <a:pt x="1121" y="871"/>
                    </a:lnTo>
                    <a:lnTo>
                      <a:pt x="1138" y="860"/>
                    </a:lnTo>
                    <a:lnTo>
                      <a:pt x="1153" y="845"/>
                    </a:lnTo>
                    <a:lnTo>
                      <a:pt x="1168" y="828"/>
                    </a:lnTo>
                    <a:lnTo>
                      <a:pt x="1181" y="808"/>
                    </a:lnTo>
                    <a:lnTo>
                      <a:pt x="1205" y="762"/>
                    </a:lnTo>
                    <a:lnTo>
                      <a:pt x="1223" y="708"/>
                    </a:lnTo>
                    <a:lnTo>
                      <a:pt x="1236" y="649"/>
                    </a:lnTo>
                    <a:lnTo>
                      <a:pt x="1241" y="585"/>
                    </a:lnTo>
                    <a:lnTo>
                      <a:pt x="1239" y="519"/>
                    </a:lnTo>
                    <a:lnTo>
                      <a:pt x="1229" y="453"/>
                    </a:lnTo>
                    <a:lnTo>
                      <a:pt x="1210" y="388"/>
                    </a:lnTo>
                    <a:lnTo>
                      <a:pt x="1181" y="326"/>
                    </a:lnTo>
                    <a:lnTo>
                      <a:pt x="1162" y="297"/>
                    </a:lnTo>
                    <a:lnTo>
                      <a:pt x="1141" y="269"/>
                    </a:lnTo>
                    <a:lnTo>
                      <a:pt x="1118" y="243"/>
                    </a:lnTo>
                    <a:lnTo>
                      <a:pt x="1091" y="218"/>
                    </a:lnTo>
                    <a:lnTo>
                      <a:pt x="1055" y="192"/>
                    </a:lnTo>
                    <a:lnTo>
                      <a:pt x="1008" y="162"/>
                    </a:lnTo>
                    <a:lnTo>
                      <a:pt x="952" y="131"/>
                    </a:lnTo>
                    <a:lnTo>
                      <a:pt x="887" y="100"/>
                    </a:lnTo>
                    <a:lnTo>
                      <a:pt x="816" y="70"/>
                    </a:lnTo>
                    <a:lnTo>
                      <a:pt x="740" y="44"/>
                    </a:lnTo>
                    <a:lnTo>
                      <a:pt x="660" y="22"/>
                    </a:lnTo>
                    <a:lnTo>
                      <a:pt x="578" y="7"/>
                    </a:lnTo>
                    <a:lnTo>
                      <a:pt x="495" y="0"/>
                    </a:lnTo>
                    <a:lnTo>
                      <a:pt x="413" y="3"/>
                    </a:lnTo>
                    <a:lnTo>
                      <a:pt x="333" y="16"/>
                    </a:lnTo>
                    <a:lnTo>
                      <a:pt x="294" y="28"/>
                    </a:lnTo>
                    <a:lnTo>
                      <a:pt x="257" y="43"/>
                    </a:lnTo>
                    <a:lnTo>
                      <a:pt x="221" y="61"/>
                    </a:lnTo>
                    <a:lnTo>
                      <a:pt x="186" y="84"/>
                    </a:lnTo>
                    <a:lnTo>
                      <a:pt x="153" y="110"/>
                    </a:lnTo>
                    <a:lnTo>
                      <a:pt x="122" y="141"/>
                    </a:lnTo>
                    <a:lnTo>
                      <a:pt x="93" y="176"/>
                    </a:lnTo>
                    <a:lnTo>
                      <a:pt x="67" y="216"/>
                    </a:lnTo>
                    <a:lnTo>
                      <a:pt x="42" y="260"/>
                    </a:lnTo>
                    <a:lnTo>
                      <a:pt x="21" y="309"/>
                    </a:lnTo>
                    <a:lnTo>
                      <a:pt x="6" y="359"/>
                    </a:lnTo>
                    <a:lnTo>
                      <a:pt x="0" y="410"/>
                    </a:lnTo>
                    <a:lnTo>
                      <a:pt x="2" y="460"/>
                    </a:lnTo>
                    <a:lnTo>
                      <a:pt x="12" y="511"/>
                    </a:lnTo>
                    <a:lnTo>
                      <a:pt x="29" y="563"/>
                    </a:lnTo>
                    <a:lnTo>
                      <a:pt x="52" y="614"/>
                    </a:lnTo>
                    <a:lnTo>
                      <a:pt x="117" y="718"/>
                    </a:lnTo>
                    <a:lnTo>
                      <a:pt x="202" y="823"/>
                    </a:lnTo>
                    <a:lnTo>
                      <a:pt x="302" y="928"/>
                    </a:lnTo>
                    <a:lnTo>
                      <a:pt x="532" y="1138"/>
                    </a:lnTo>
                    <a:lnTo>
                      <a:pt x="774" y="1346"/>
                    </a:lnTo>
                    <a:lnTo>
                      <a:pt x="992" y="1549"/>
                    </a:lnTo>
                    <a:lnTo>
                      <a:pt x="1082" y="1648"/>
                    </a:lnTo>
                    <a:lnTo>
                      <a:pt x="1153" y="1745"/>
                    </a:lnTo>
                    <a:lnTo>
                      <a:pt x="1181" y="1792"/>
                    </a:lnTo>
                    <a:lnTo>
                      <a:pt x="1202" y="1839"/>
                    </a:lnTo>
                    <a:lnTo>
                      <a:pt x="1216" y="1885"/>
                    </a:lnTo>
                    <a:lnTo>
                      <a:pt x="1223" y="1930"/>
                    </a:lnTo>
                    <a:lnTo>
                      <a:pt x="1228" y="2105"/>
                    </a:lnTo>
                    <a:lnTo>
                      <a:pt x="1227" y="2358"/>
                    </a:lnTo>
                    <a:lnTo>
                      <a:pt x="1216" y="2975"/>
                    </a:lnTo>
                    <a:lnTo>
                      <a:pt x="1193" y="3769"/>
                    </a:lnTo>
                    <a:lnTo>
                      <a:pt x="720" y="376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70" name=""/>
            <p:cNvGrpSpPr/>
            <p:nvPr/>
          </p:nvGrpSpPr>
          <p:grpSpPr>
            <a:xfrm>
              <a:off x="1014840" y="1498680"/>
              <a:ext cx="2806560" cy="1420200"/>
              <a:chOff x="1014840" y="1498680"/>
              <a:chExt cx="2806560" cy="1420200"/>
            </a:xfrm>
          </p:grpSpPr>
          <p:sp>
            <p:nvSpPr>
              <p:cNvPr id="71" name=""/>
              <p:cNvSpPr/>
              <p:nvPr/>
            </p:nvSpPr>
            <p:spPr>
              <a:xfrm>
                <a:off x="2418120" y="1498680"/>
                <a:ext cx="0" cy="26712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2" name=""/>
              <p:cNvSpPr/>
              <p:nvPr/>
            </p:nvSpPr>
            <p:spPr>
              <a:xfrm flipH="1">
                <a:off x="3340080" y="1885680"/>
                <a:ext cx="188640" cy="18864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3" name=""/>
              <p:cNvSpPr/>
              <p:nvPr/>
            </p:nvSpPr>
            <p:spPr>
              <a:xfrm flipH="1">
                <a:off x="3554280" y="2918880"/>
                <a:ext cx="2671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4" name=""/>
              <p:cNvSpPr/>
              <p:nvPr/>
            </p:nvSpPr>
            <p:spPr>
              <a:xfrm>
                <a:off x="1307520" y="1885680"/>
                <a:ext cx="188640" cy="18864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5" name=""/>
              <p:cNvSpPr/>
              <p:nvPr/>
            </p:nvSpPr>
            <p:spPr>
              <a:xfrm>
                <a:off x="1014840" y="2918880"/>
                <a:ext cx="2671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76" name=""/>
            <p:cNvGrpSpPr/>
            <p:nvPr/>
          </p:nvGrpSpPr>
          <p:grpSpPr>
            <a:xfrm>
              <a:off x="785160" y="2054880"/>
              <a:ext cx="3055680" cy="2276640"/>
              <a:chOff x="785160" y="2054880"/>
              <a:chExt cx="3055680" cy="2276640"/>
            </a:xfrm>
          </p:grpSpPr>
          <p:sp>
            <p:nvSpPr>
              <p:cNvPr id="77" name=""/>
              <p:cNvSpPr/>
              <p:nvPr/>
            </p:nvSpPr>
            <p:spPr>
              <a:xfrm flipH="1">
                <a:off x="2983680" y="3843720"/>
                <a:ext cx="126000" cy="12600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8" name=""/>
              <p:cNvSpPr/>
              <p:nvPr/>
            </p:nvSpPr>
            <p:spPr>
              <a:xfrm>
                <a:off x="2983680" y="3843720"/>
                <a:ext cx="126000" cy="12600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79" name=""/>
              <p:cNvSpPr/>
              <p:nvPr/>
            </p:nvSpPr>
            <p:spPr>
              <a:xfrm flipH="1">
                <a:off x="1771920" y="2054880"/>
                <a:ext cx="126000" cy="12636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80" name=""/>
              <p:cNvSpPr/>
              <p:nvPr/>
            </p:nvSpPr>
            <p:spPr>
              <a:xfrm>
                <a:off x="1771920" y="2054880"/>
                <a:ext cx="126000" cy="126360"/>
              </a:xfrm>
              <a:prstGeom prst="line">
                <a:avLst/>
              </a:prstGeom>
              <a:ln cap="rnd" w="540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81" name=""/>
              <p:cNvSpPr/>
              <p:nvPr/>
            </p:nvSpPr>
            <p:spPr>
              <a:xfrm>
                <a:off x="1568880" y="4125600"/>
                <a:ext cx="184680" cy="205920"/>
              </a:xfrm>
              <a:custGeom>
                <a:avLst/>
                <a:gdLst/>
                <a:ahLst/>
                <a:rect l="0" t="0" r="r" b="b"/>
                <a:pathLst>
                  <a:path w="513" h="572">
                    <a:moveTo>
                      <a:pt x="0" y="572"/>
                    </a:moveTo>
                    <a:lnTo>
                      <a:pt x="513" y="390"/>
                    </a:lnTo>
                    <a:lnTo>
                      <a:pt x="103" y="0"/>
                    </a:lnTo>
                    <a:lnTo>
                      <a:pt x="0" y="572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82" name=""/>
              <p:cNvSpPr/>
              <p:nvPr/>
            </p:nvSpPr>
            <p:spPr>
              <a:xfrm>
                <a:off x="3604680" y="3255840"/>
                <a:ext cx="186840" cy="202680"/>
              </a:xfrm>
              <a:custGeom>
                <a:avLst/>
                <a:gdLst/>
                <a:ahLst/>
                <a:rect l="0" t="0" r="r" b="b"/>
                <a:pathLst>
                  <a:path w="519" h="563">
                    <a:moveTo>
                      <a:pt x="0" y="262"/>
                    </a:moveTo>
                    <a:lnTo>
                      <a:pt x="455" y="563"/>
                    </a:lnTo>
                    <a:lnTo>
                      <a:pt x="519" y="0"/>
                    </a:lnTo>
                    <a:lnTo>
                      <a:pt x="0" y="262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83" name=""/>
              <p:cNvSpPr/>
              <p:nvPr/>
            </p:nvSpPr>
            <p:spPr>
              <a:xfrm>
                <a:off x="785160" y="2122200"/>
                <a:ext cx="207720" cy="183240"/>
              </a:xfrm>
              <a:custGeom>
                <a:avLst/>
                <a:gdLst/>
                <a:ahLst/>
                <a:rect l="0" t="0" r="r" b="b"/>
                <a:pathLst>
                  <a:path w="577" h="509">
                    <a:moveTo>
                      <a:pt x="0" y="73"/>
                    </a:moveTo>
                    <a:lnTo>
                      <a:pt x="328" y="509"/>
                    </a:lnTo>
                    <a:lnTo>
                      <a:pt x="577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84" name=""/>
              <p:cNvSpPr/>
              <p:nvPr/>
            </p:nvSpPr>
            <p:spPr>
              <a:xfrm>
                <a:off x="3624480" y="2125440"/>
                <a:ext cx="216360" cy="216000"/>
              </a:xfrm>
              <a:custGeom>
                <a:avLst/>
                <a:gdLst/>
                <a:ahLst/>
                <a:rect l="0" t="0" r="r" b="b"/>
                <a:pathLst>
                  <a:path w="601" h="600">
                    <a:moveTo>
                      <a:pt x="601" y="300"/>
                    </a:moveTo>
                    <a:lnTo>
                      <a:pt x="600" y="320"/>
                    </a:lnTo>
                    <a:lnTo>
                      <a:pt x="599" y="340"/>
                    </a:lnTo>
                    <a:lnTo>
                      <a:pt x="596" y="359"/>
                    </a:lnTo>
                    <a:lnTo>
                      <a:pt x="591" y="378"/>
                    </a:lnTo>
                    <a:lnTo>
                      <a:pt x="586" y="396"/>
                    </a:lnTo>
                    <a:lnTo>
                      <a:pt x="579" y="414"/>
                    </a:lnTo>
                    <a:lnTo>
                      <a:pt x="571" y="432"/>
                    </a:lnTo>
                    <a:lnTo>
                      <a:pt x="561" y="450"/>
                    </a:lnTo>
                    <a:lnTo>
                      <a:pt x="550" y="467"/>
                    </a:lnTo>
                    <a:lnTo>
                      <a:pt x="539" y="484"/>
                    </a:lnTo>
                    <a:lnTo>
                      <a:pt x="527" y="499"/>
                    </a:lnTo>
                    <a:lnTo>
                      <a:pt x="513" y="513"/>
                    </a:lnTo>
                    <a:lnTo>
                      <a:pt x="499" y="526"/>
                    </a:lnTo>
                    <a:lnTo>
                      <a:pt x="484" y="538"/>
                    </a:lnTo>
                    <a:lnTo>
                      <a:pt x="468" y="549"/>
                    </a:lnTo>
                    <a:lnTo>
                      <a:pt x="451" y="560"/>
                    </a:lnTo>
                    <a:lnTo>
                      <a:pt x="433" y="570"/>
                    </a:lnTo>
                    <a:lnTo>
                      <a:pt x="415" y="578"/>
                    </a:lnTo>
                    <a:lnTo>
                      <a:pt x="397" y="585"/>
                    </a:lnTo>
                    <a:lnTo>
                      <a:pt x="379" y="590"/>
                    </a:lnTo>
                    <a:lnTo>
                      <a:pt x="360" y="595"/>
                    </a:lnTo>
                    <a:lnTo>
                      <a:pt x="341" y="598"/>
                    </a:lnTo>
                    <a:lnTo>
                      <a:pt x="321" y="599"/>
                    </a:lnTo>
                    <a:lnTo>
                      <a:pt x="301" y="600"/>
                    </a:lnTo>
                    <a:lnTo>
                      <a:pt x="281" y="599"/>
                    </a:lnTo>
                    <a:lnTo>
                      <a:pt x="261" y="598"/>
                    </a:lnTo>
                    <a:lnTo>
                      <a:pt x="241" y="595"/>
                    </a:lnTo>
                    <a:lnTo>
                      <a:pt x="222" y="590"/>
                    </a:lnTo>
                    <a:lnTo>
                      <a:pt x="204" y="585"/>
                    </a:lnTo>
                    <a:lnTo>
                      <a:pt x="186" y="578"/>
                    </a:lnTo>
                    <a:lnTo>
                      <a:pt x="168" y="570"/>
                    </a:lnTo>
                    <a:lnTo>
                      <a:pt x="150" y="560"/>
                    </a:lnTo>
                    <a:lnTo>
                      <a:pt x="133" y="549"/>
                    </a:lnTo>
                    <a:lnTo>
                      <a:pt x="117" y="538"/>
                    </a:lnTo>
                    <a:lnTo>
                      <a:pt x="102" y="526"/>
                    </a:lnTo>
                    <a:lnTo>
                      <a:pt x="88" y="513"/>
                    </a:lnTo>
                    <a:lnTo>
                      <a:pt x="75" y="499"/>
                    </a:lnTo>
                    <a:lnTo>
                      <a:pt x="63" y="484"/>
                    </a:lnTo>
                    <a:lnTo>
                      <a:pt x="52" y="467"/>
                    </a:lnTo>
                    <a:lnTo>
                      <a:pt x="41" y="450"/>
                    </a:lnTo>
                    <a:lnTo>
                      <a:pt x="31" y="432"/>
                    </a:lnTo>
                    <a:lnTo>
                      <a:pt x="23" y="414"/>
                    </a:lnTo>
                    <a:lnTo>
                      <a:pt x="16" y="396"/>
                    </a:lnTo>
                    <a:lnTo>
                      <a:pt x="10" y="378"/>
                    </a:lnTo>
                    <a:lnTo>
                      <a:pt x="6" y="359"/>
                    </a:lnTo>
                    <a:lnTo>
                      <a:pt x="3" y="340"/>
                    </a:lnTo>
                    <a:lnTo>
                      <a:pt x="1" y="320"/>
                    </a:lnTo>
                    <a:lnTo>
                      <a:pt x="0" y="300"/>
                    </a:lnTo>
                    <a:lnTo>
                      <a:pt x="1" y="280"/>
                    </a:lnTo>
                    <a:lnTo>
                      <a:pt x="3" y="260"/>
                    </a:lnTo>
                    <a:lnTo>
                      <a:pt x="6" y="241"/>
                    </a:lnTo>
                    <a:lnTo>
                      <a:pt x="10" y="222"/>
                    </a:lnTo>
                    <a:lnTo>
                      <a:pt x="16" y="204"/>
                    </a:lnTo>
                    <a:lnTo>
                      <a:pt x="23" y="186"/>
                    </a:lnTo>
                    <a:lnTo>
                      <a:pt x="31" y="168"/>
                    </a:lnTo>
                    <a:lnTo>
                      <a:pt x="41" y="150"/>
                    </a:lnTo>
                    <a:lnTo>
                      <a:pt x="52" y="133"/>
                    </a:lnTo>
                    <a:lnTo>
                      <a:pt x="63" y="117"/>
                    </a:lnTo>
                    <a:lnTo>
                      <a:pt x="75" y="102"/>
                    </a:lnTo>
                    <a:lnTo>
                      <a:pt x="88" y="87"/>
                    </a:lnTo>
                    <a:lnTo>
                      <a:pt x="102" y="74"/>
                    </a:lnTo>
                    <a:lnTo>
                      <a:pt x="117" y="62"/>
                    </a:lnTo>
                    <a:lnTo>
                      <a:pt x="133" y="51"/>
                    </a:lnTo>
                    <a:lnTo>
                      <a:pt x="150" y="40"/>
                    </a:lnTo>
                    <a:lnTo>
                      <a:pt x="168" y="30"/>
                    </a:lnTo>
                    <a:lnTo>
                      <a:pt x="186" y="22"/>
                    </a:lnTo>
                    <a:lnTo>
                      <a:pt x="204" y="15"/>
                    </a:lnTo>
                    <a:lnTo>
                      <a:pt x="222" y="10"/>
                    </a:lnTo>
                    <a:lnTo>
                      <a:pt x="241" y="5"/>
                    </a:lnTo>
                    <a:lnTo>
                      <a:pt x="260" y="2"/>
                    </a:lnTo>
                    <a:lnTo>
                      <a:pt x="280" y="1"/>
                    </a:lnTo>
                    <a:lnTo>
                      <a:pt x="301" y="0"/>
                    </a:lnTo>
                    <a:lnTo>
                      <a:pt x="321" y="1"/>
                    </a:lnTo>
                    <a:lnTo>
                      <a:pt x="341" y="2"/>
                    </a:lnTo>
                    <a:lnTo>
                      <a:pt x="360" y="5"/>
                    </a:lnTo>
                    <a:lnTo>
                      <a:pt x="379" y="10"/>
                    </a:lnTo>
                    <a:lnTo>
                      <a:pt x="397" y="15"/>
                    </a:lnTo>
                    <a:lnTo>
                      <a:pt x="415" y="22"/>
                    </a:lnTo>
                    <a:lnTo>
                      <a:pt x="433" y="30"/>
                    </a:lnTo>
                    <a:lnTo>
                      <a:pt x="451" y="40"/>
                    </a:lnTo>
                    <a:lnTo>
                      <a:pt x="468" y="51"/>
                    </a:lnTo>
                    <a:lnTo>
                      <a:pt x="484" y="62"/>
                    </a:lnTo>
                    <a:lnTo>
                      <a:pt x="499" y="74"/>
                    </a:lnTo>
                    <a:lnTo>
                      <a:pt x="513" y="87"/>
                    </a:lnTo>
                    <a:lnTo>
                      <a:pt x="527" y="102"/>
                    </a:lnTo>
                    <a:lnTo>
                      <a:pt x="539" y="117"/>
                    </a:lnTo>
                    <a:lnTo>
                      <a:pt x="550" y="133"/>
                    </a:lnTo>
                    <a:lnTo>
                      <a:pt x="561" y="150"/>
                    </a:lnTo>
                    <a:lnTo>
                      <a:pt x="571" y="168"/>
                    </a:lnTo>
                    <a:lnTo>
                      <a:pt x="579" y="186"/>
                    </a:lnTo>
                    <a:lnTo>
                      <a:pt x="586" y="204"/>
                    </a:lnTo>
                    <a:lnTo>
                      <a:pt x="591" y="222"/>
                    </a:lnTo>
                    <a:lnTo>
                      <a:pt x="596" y="240"/>
                    </a:lnTo>
                    <a:lnTo>
                      <a:pt x="599" y="260"/>
                    </a:lnTo>
                    <a:lnTo>
                      <a:pt x="600" y="279"/>
                    </a:lnTo>
                    <a:lnTo>
                      <a:pt x="601" y="300"/>
                    </a:lnTo>
                    <a:close/>
                  </a:path>
                </a:pathLst>
              </a:custGeom>
              <a:noFill/>
              <a:ln cap="rnd" w="54000">
                <a:solidFill>
                  <a:srgbClr val="000000"/>
                </a:solidFill>
                <a:round/>
              </a:ln>
            </p:spPr>
            <p:txBody>
              <a:bodyPr lIns="0" tIns="0" rIns="0" bIns="0" anchor="ctr" anchorCtr="1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grpSp>
        <p:nvGrpSpPr>
          <p:cNvPr id="85" name=""/>
          <p:cNvGrpSpPr/>
          <p:nvPr/>
        </p:nvGrpSpPr>
        <p:grpSpPr>
          <a:xfrm>
            <a:off x="8280720" y="4099680"/>
            <a:ext cx="1557000" cy="1465200"/>
            <a:chOff x="8280720" y="4099680"/>
            <a:chExt cx="1557000" cy="1465200"/>
          </a:xfrm>
        </p:grpSpPr>
        <p:sp>
          <p:nvSpPr>
            <p:cNvPr id="86" name=""/>
            <p:cNvSpPr/>
            <p:nvPr/>
          </p:nvSpPr>
          <p:spPr>
            <a:xfrm>
              <a:off x="8639280" y="4366800"/>
              <a:ext cx="104400" cy="1206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87" name=""/>
            <p:cNvSpPr/>
            <p:nvPr/>
          </p:nvSpPr>
          <p:spPr>
            <a:xfrm flipH="1">
              <a:off x="9286920" y="4099680"/>
              <a:ext cx="12600" cy="160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88" name=""/>
            <p:cNvSpPr/>
            <p:nvPr/>
          </p:nvSpPr>
          <p:spPr>
            <a:xfrm flipH="1">
              <a:off x="9715320" y="4449240"/>
              <a:ext cx="122400" cy="106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89" name=""/>
            <p:cNvSpPr/>
            <p:nvPr/>
          </p:nvSpPr>
          <p:spPr>
            <a:xfrm>
              <a:off x="8280720" y="4982760"/>
              <a:ext cx="160560" cy="1008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90" name=""/>
            <p:cNvSpPr/>
            <p:nvPr/>
          </p:nvSpPr>
          <p:spPr>
            <a:xfrm flipV="1">
              <a:off x="8550360" y="5458680"/>
              <a:ext cx="122760" cy="1062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91" name=""/>
          <p:cNvGrpSpPr/>
          <p:nvPr/>
        </p:nvGrpSpPr>
        <p:grpSpPr>
          <a:xfrm>
            <a:off x="5009400" y="429480"/>
            <a:ext cx="4875840" cy="4933440"/>
            <a:chOff x="5009400" y="429480"/>
            <a:chExt cx="4875840" cy="4933440"/>
          </a:xfrm>
        </p:grpSpPr>
        <p:sp>
          <p:nvSpPr>
            <p:cNvPr id="92" name=""/>
            <p:cNvSpPr/>
            <p:nvPr/>
          </p:nvSpPr>
          <p:spPr>
            <a:xfrm>
              <a:off x="5009400" y="429480"/>
              <a:ext cx="207720" cy="182880"/>
            </a:xfrm>
            <a:custGeom>
              <a:avLst/>
              <a:gdLst/>
              <a:ahLst/>
              <a:rect l="0" t="0" r="r" b="b"/>
              <a:pathLst>
                <a:path w="577" h="508">
                  <a:moveTo>
                    <a:pt x="0" y="73"/>
                  </a:moveTo>
                  <a:lnTo>
                    <a:pt x="328" y="508"/>
                  </a:lnTo>
                  <a:lnTo>
                    <a:pt x="577" y="0"/>
                  </a:lnTo>
                  <a:lnTo>
                    <a:pt x="0" y="73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93" name=""/>
            <p:cNvSpPr/>
            <p:nvPr/>
          </p:nvSpPr>
          <p:spPr>
            <a:xfrm>
              <a:off x="6346800" y="5160240"/>
              <a:ext cx="186840" cy="202680"/>
            </a:xfrm>
            <a:custGeom>
              <a:avLst/>
              <a:gdLst/>
              <a:ahLst/>
              <a:rect l="0" t="0" r="r" b="b"/>
              <a:pathLst>
                <a:path w="519" h="563">
                  <a:moveTo>
                    <a:pt x="0" y="262"/>
                  </a:moveTo>
                  <a:lnTo>
                    <a:pt x="455" y="563"/>
                  </a:lnTo>
                  <a:lnTo>
                    <a:pt x="519" y="0"/>
                  </a:lnTo>
                  <a:lnTo>
                    <a:pt x="0" y="262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94" name=""/>
            <p:cNvSpPr/>
            <p:nvPr/>
          </p:nvSpPr>
          <p:spPr>
            <a:xfrm flipH="1">
              <a:off x="8121600" y="1173240"/>
              <a:ext cx="126360" cy="12636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95" name=""/>
            <p:cNvSpPr/>
            <p:nvPr/>
          </p:nvSpPr>
          <p:spPr>
            <a:xfrm>
              <a:off x="8121600" y="1173240"/>
              <a:ext cx="126360" cy="12636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96" name=""/>
            <p:cNvSpPr/>
            <p:nvPr/>
          </p:nvSpPr>
          <p:spPr>
            <a:xfrm>
              <a:off x="9668880" y="2216880"/>
              <a:ext cx="216360" cy="216000"/>
            </a:xfrm>
            <a:custGeom>
              <a:avLst/>
              <a:gdLst/>
              <a:ahLst/>
              <a:rect l="0" t="0" r="r" b="b"/>
              <a:pathLst>
                <a:path w="601" h="600">
                  <a:moveTo>
                    <a:pt x="601" y="300"/>
                  </a:moveTo>
                  <a:lnTo>
                    <a:pt x="600" y="320"/>
                  </a:lnTo>
                  <a:lnTo>
                    <a:pt x="598" y="340"/>
                  </a:lnTo>
                  <a:lnTo>
                    <a:pt x="595" y="359"/>
                  </a:lnTo>
                  <a:lnTo>
                    <a:pt x="591" y="378"/>
                  </a:lnTo>
                  <a:lnTo>
                    <a:pt x="585" y="396"/>
                  </a:lnTo>
                  <a:lnTo>
                    <a:pt x="578" y="414"/>
                  </a:lnTo>
                  <a:lnTo>
                    <a:pt x="570" y="432"/>
                  </a:lnTo>
                  <a:lnTo>
                    <a:pt x="560" y="450"/>
                  </a:lnTo>
                  <a:lnTo>
                    <a:pt x="549" y="467"/>
                  </a:lnTo>
                  <a:lnTo>
                    <a:pt x="538" y="484"/>
                  </a:lnTo>
                  <a:lnTo>
                    <a:pt x="526" y="499"/>
                  </a:lnTo>
                  <a:lnTo>
                    <a:pt x="513" y="513"/>
                  </a:lnTo>
                  <a:lnTo>
                    <a:pt x="499" y="526"/>
                  </a:lnTo>
                  <a:lnTo>
                    <a:pt x="484" y="538"/>
                  </a:lnTo>
                  <a:lnTo>
                    <a:pt x="468" y="549"/>
                  </a:lnTo>
                  <a:lnTo>
                    <a:pt x="451" y="560"/>
                  </a:lnTo>
                  <a:lnTo>
                    <a:pt x="433" y="570"/>
                  </a:lnTo>
                  <a:lnTo>
                    <a:pt x="415" y="578"/>
                  </a:lnTo>
                  <a:lnTo>
                    <a:pt x="397" y="585"/>
                  </a:lnTo>
                  <a:lnTo>
                    <a:pt x="378" y="590"/>
                  </a:lnTo>
                  <a:lnTo>
                    <a:pt x="360" y="595"/>
                  </a:lnTo>
                  <a:lnTo>
                    <a:pt x="340" y="598"/>
                  </a:lnTo>
                  <a:lnTo>
                    <a:pt x="320" y="599"/>
                  </a:lnTo>
                  <a:lnTo>
                    <a:pt x="300" y="600"/>
                  </a:lnTo>
                  <a:lnTo>
                    <a:pt x="280" y="599"/>
                  </a:lnTo>
                  <a:lnTo>
                    <a:pt x="260" y="598"/>
                  </a:lnTo>
                  <a:lnTo>
                    <a:pt x="241" y="595"/>
                  </a:lnTo>
                  <a:lnTo>
                    <a:pt x="222" y="590"/>
                  </a:lnTo>
                  <a:lnTo>
                    <a:pt x="204" y="585"/>
                  </a:lnTo>
                  <a:lnTo>
                    <a:pt x="186" y="578"/>
                  </a:lnTo>
                  <a:lnTo>
                    <a:pt x="168" y="570"/>
                  </a:lnTo>
                  <a:lnTo>
                    <a:pt x="150" y="560"/>
                  </a:lnTo>
                  <a:lnTo>
                    <a:pt x="133" y="549"/>
                  </a:lnTo>
                  <a:lnTo>
                    <a:pt x="116" y="538"/>
                  </a:lnTo>
                  <a:lnTo>
                    <a:pt x="101" y="526"/>
                  </a:lnTo>
                  <a:lnTo>
                    <a:pt x="87" y="513"/>
                  </a:lnTo>
                  <a:lnTo>
                    <a:pt x="74" y="499"/>
                  </a:lnTo>
                  <a:lnTo>
                    <a:pt x="62" y="484"/>
                  </a:lnTo>
                  <a:lnTo>
                    <a:pt x="51" y="467"/>
                  </a:lnTo>
                  <a:lnTo>
                    <a:pt x="40" y="450"/>
                  </a:lnTo>
                  <a:lnTo>
                    <a:pt x="30" y="432"/>
                  </a:lnTo>
                  <a:lnTo>
                    <a:pt x="22" y="414"/>
                  </a:lnTo>
                  <a:lnTo>
                    <a:pt x="15" y="396"/>
                  </a:lnTo>
                  <a:lnTo>
                    <a:pt x="10" y="378"/>
                  </a:lnTo>
                  <a:lnTo>
                    <a:pt x="5" y="359"/>
                  </a:lnTo>
                  <a:lnTo>
                    <a:pt x="2" y="340"/>
                  </a:lnTo>
                  <a:lnTo>
                    <a:pt x="1" y="320"/>
                  </a:lnTo>
                  <a:lnTo>
                    <a:pt x="0" y="300"/>
                  </a:lnTo>
                  <a:lnTo>
                    <a:pt x="1" y="280"/>
                  </a:lnTo>
                  <a:lnTo>
                    <a:pt x="2" y="260"/>
                  </a:lnTo>
                  <a:lnTo>
                    <a:pt x="5" y="241"/>
                  </a:lnTo>
                  <a:lnTo>
                    <a:pt x="10" y="222"/>
                  </a:lnTo>
                  <a:lnTo>
                    <a:pt x="15" y="204"/>
                  </a:lnTo>
                  <a:lnTo>
                    <a:pt x="22" y="186"/>
                  </a:lnTo>
                  <a:lnTo>
                    <a:pt x="30" y="168"/>
                  </a:lnTo>
                  <a:lnTo>
                    <a:pt x="40" y="150"/>
                  </a:lnTo>
                  <a:lnTo>
                    <a:pt x="51" y="133"/>
                  </a:lnTo>
                  <a:lnTo>
                    <a:pt x="62" y="116"/>
                  </a:lnTo>
                  <a:lnTo>
                    <a:pt x="74" y="101"/>
                  </a:lnTo>
                  <a:lnTo>
                    <a:pt x="87" y="87"/>
                  </a:lnTo>
                  <a:lnTo>
                    <a:pt x="101" y="74"/>
                  </a:lnTo>
                  <a:lnTo>
                    <a:pt x="116" y="62"/>
                  </a:lnTo>
                  <a:lnTo>
                    <a:pt x="133" y="51"/>
                  </a:lnTo>
                  <a:lnTo>
                    <a:pt x="150" y="40"/>
                  </a:lnTo>
                  <a:lnTo>
                    <a:pt x="168" y="30"/>
                  </a:lnTo>
                  <a:lnTo>
                    <a:pt x="186" y="22"/>
                  </a:lnTo>
                  <a:lnTo>
                    <a:pt x="204" y="15"/>
                  </a:lnTo>
                  <a:lnTo>
                    <a:pt x="222" y="9"/>
                  </a:lnTo>
                  <a:lnTo>
                    <a:pt x="241" y="5"/>
                  </a:lnTo>
                  <a:lnTo>
                    <a:pt x="260" y="2"/>
                  </a:lnTo>
                  <a:lnTo>
                    <a:pt x="280" y="1"/>
                  </a:lnTo>
                  <a:lnTo>
                    <a:pt x="300" y="0"/>
                  </a:lnTo>
                  <a:lnTo>
                    <a:pt x="321" y="1"/>
                  </a:lnTo>
                  <a:lnTo>
                    <a:pt x="341" y="2"/>
                  </a:lnTo>
                  <a:lnTo>
                    <a:pt x="360" y="5"/>
                  </a:lnTo>
                  <a:lnTo>
                    <a:pt x="379" y="9"/>
                  </a:lnTo>
                  <a:lnTo>
                    <a:pt x="397" y="15"/>
                  </a:lnTo>
                  <a:lnTo>
                    <a:pt x="415" y="22"/>
                  </a:lnTo>
                  <a:lnTo>
                    <a:pt x="433" y="30"/>
                  </a:lnTo>
                  <a:lnTo>
                    <a:pt x="451" y="40"/>
                  </a:lnTo>
                  <a:lnTo>
                    <a:pt x="468" y="51"/>
                  </a:lnTo>
                  <a:lnTo>
                    <a:pt x="484" y="62"/>
                  </a:lnTo>
                  <a:lnTo>
                    <a:pt x="499" y="74"/>
                  </a:lnTo>
                  <a:lnTo>
                    <a:pt x="513" y="87"/>
                  </a:lnTo>
                  <a:lnTo>
                    <a:pt x="526" y="101"/>
                  </a:lnTo>
                  <a:lnTo>
                    <a:pt x="538" y="116"/>
                  </a:lnTo>
                  <a:lnTo>
                    <a:pt x="549" y="133"/>
                  </a:lnTo>
                  <a:lnTo>
                    <a:pt x="560" y="150"/>
                  </a:lnTo>
                  <a:lnTo>
                    <a:pt x="570" y="168"/>
                  </a:lnTo>
                  <a:lnTo>
                    <a:pt x="578" y="186"/>
                  </a:lnTo>
                  <a:lnTo>
                    <a:pt x="585" y="204"/>
                  </a:lnTo>
                  <a:lnTo>
                    <a:pt x="591" y="222"/>
                  </a:lnTo>
                  <a:lnTo>
                    <a:pt x="595" y="241"/>
                  </a:lnTo>
                  <a:lnTo>
                    <a:pt x="598" y="260"/>
                  </a:lnTo>
                  <a:lnTo>
                    <a:pt x="600" y="280"/>
                  </a:lnTo>
                  <a:lnTo>
                    <a:pt x="601" y="30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97" name=""/>
          <p:cNvSpPr/>
          <p:nvPr/>
        </p:nvSpPr>
        <p:spPr>
          <a:xfrm>
            <a:off x="0" y="3690000"/>
            <a:ext cx="108360" cy="1983960"/>
          </a:xfrm>
          <a:custGeom>
            <a:avLst/>
            <a:gdLst/>
            <a:ahLst/>
            <a:rect l="0" t="0" r="r" b="b"/>
            <a:pathLst>
              <a:path w="301" h="5511">
                <a:moveTo>
                  <a:pt x="0" y="0"/>
                </a:moveTo>
                <a:lnTo>
                  <a:pt x="301" y="0"/>
                </a:lnTo>
                <a:lnTo>
                  <a:pt x="301" y="5511"/>
                </a:lnTo>
                <a:lnTo>
                  <a:pt x="0" y="551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sp>
        <p:nvSpPr>
          <p:cNvPr id="98" name=""/>
          <p:cNvSpPr/>
          <p:nvPr/>
        </p:nvSpPr>
        <p:spPr>
          <a:xfrm>
            <a:off x="9972000" y="0"/>
            <a:ext cx="108360" cy="1980360"/>
          </a:xfrm>
          <a:custGeom>
            <a:avLst/>
            <a:gdLst/>
            <a:ahLst/>
            <a:rect l="0" t="0" r="r" b="b"/>
            <a:pathLst>
              <a:path w="301" h="5501">
                <a:moveTo>
                  <a:pt x="0" y="0"/>
                </a:moveTo>
                <a:lnTo>
                  <a:pt x="301" y="0"/>
                </a:lnTo>
                <a:lnTo>
                  <a:pt x="301" y="5501"/>
                </a:lnTo>
                <a:lnTo>
                  <a:pt x="0" y="550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140000" y="1326600"/>
            <a:ext cx="5436000" cy="38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4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ftr" idx="5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sldNum" idx="6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9AE3E3F2-0848-41DA-AB5A-3363C986B07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"/>
          <p:cNvGrpSpPr/>
          <p:nvPr/>
        </p:nvGrpSpPr>
        <p:grpSpPr>
          <a:xfrm>
            <a:off x="1260000" y="1620000"/>
            <a:ext cx="7560360" cy="1620360"/>
            <a:chOff x="1260000" y="1620000"/>
            <a:chExt cx="7560360" cy="1620360"/>
          </a:xfrm>
        </p:grpSpPr>
        <p:sp>
          <p:nvSpPr>
            <p:cNvPr id="105" name=""/>
            <p:cNvSpPr/>
            <p:nvPr/>
          </p:nvSpPr>
          <p:spPr>
            <a:xfrm>
              <a:off x="1260000" y="1620000"/>
              <a:ext cx="7560360" cy="1620360"/>
            </a:xfrm>
            <a:custGeom>
              <a:avLst/>
              <a:gdLst/>
              <a:ahLst/>
              <a:rect l="0" t="0" r="r" b="b"/>
              <a:pathLst>
                <a:path w="21001" h="4501">
                  <a:moveTo>
                    <a:pt x="0" y="0"/>
                  </a:moveTo>
                  <a:lnTo>
                    <a:pt x="21001" y="0"/>
                  </a:lnTo>
                  <a:lnTo>
                    <a:pt x="21001" y="4501"/>
                  </a:lnTo>
                  <a:lnTo>
                    <a:pt x="0" y="4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grpSp>
          <p:nvGrpSpPr>
            <p:cNvPr id="106" name=""/>
            <p:cNvGrpSpPr/>
            <p:nvPr/>
          </p:nvGrpSpPr>
          <p:grpSpPr>
            <a:xfrm>
              <a:off x="1360080" y="1741680"/>
              <a:ext cx="642600" cy="669960"/>
              <a:chOff x="1360080" y="1741680"/>
              <a:chExt cx="642600" cy="669960"/>
            </a:xfrm>
          </p:grpSpPr>
          <p:sp>
            <p:nvSpPr>
              <p:cNvPr id="107" name=""/>
              <p:cNvSpPr/>
              <p:nvPr/>
            </p:nvSpPr>
            <p:spPr>
              <a:xfrm>
                <a:off x="1503360" y="1899360"/>
                <a:ext cx="356400" cy="429120"/>
              </a:xfrm>
              <a:custGeom>
                <a:avLst/>
                <a:gdLst/>
                <a:ahLst/>
                <a:rect l="0" t="0" r="r" b="b"/>
                <a:pathLst>
                  <a:path w="990" h="1192">
                    <a:moveTo>
                      <a:pt x="495" y="0"/>
                    </a:moveTo>
                    <a:lnTo>
                      <a:pt x="495" y="0"/>
                    </a:lnTo>
                    <a:lnTo>
                      <a:pt x="495" y="0"/>
                    </a:lnTo>
                    <a:lnTo>
                      <a:pt x="461" y="1"/>
                    </a:lnTo>
                    <a:lnTo>
                      <a:pt x="429" y="4"/>
                    </a:lnTo>
                    <a:lnTo>
                      <a:pt x="397" y="9"/>
                    </a:lnTo>
                    <a:lnTo>
                      <a:pt x="366" y="16"/>
                    </a:lnTo>
                    <a:lnTo>
                      <a:pt x="336" y="25"/>
                    </a:lnTo>
                    <a:lnTo>
                      <a:pt x="306" y="36"/>
                    </a:lnTo>
                    <a:lnTo>
                      <a:pt x="277" y="50"/>
                    </a:lnTo>
                    <a:lnTo>
                      <a:pt x="247" y="66"/>
                    </a:lnTo>
                    <a:lnTo>
                      <a:pt x="218" y="84"/>
                    </a:lnTo>
                    <a:lnTo>
                      <a:pt x="192" y="102"/>
                    </a:lnTo>
                    <a:lnTo>
                      <a:pt x="167" y="122"/>
                    </a:lnTo>
                    <a:lnTo>
                      <a:pt x="144" y="144"/>
                    </a:lnTo>
                    <a:lnTo>
                      <a:pt x="123" y="167"/>
                    </a:lnTo>
                    <a:lnTo>
                      <a:pt x="103" y="192"/>
                    </a:lnTo>
                    <a:lnTo>
                      <a:pt x="84" y="218"/>
                    </a:lnTo>
                    <a:lnTo>
                      <a:pt x="66" y="247"/>
                    </a:lnTo>
                    <a:lnTo>
                      <a:pt x="50" y="277"/>
                    </a:lnTo>
                    <a:lnTo>
                      <a:pt x="36" y="306"/>
                    </a:lnTo>
                    <a:lnTo>
                      <a:pt x="25" y="336"/>
                    </a:lnTo>
                    <a:lnTo>
                      <a:pt x="16" y="366"/>
                    </a:lnTo>
                    <a:lnTo>
                      <a:pt x="9" y="397"/>
                    </a:lnTo>
                    <a:lnTo>
                      <a:pt x="4" y="429"/>
                    </a:lnTo>
                    <a:lnTo>
                      <a:pt x="1" y="461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1" y="528"/>
                    </a:lnTo>
                    <a:lnTo>
                      <a:pt x="4" y="561"/>
                    </a:lnTo>
                    <a:lnTo>
                      <a:pt x="9" y="592"/>
                    </a:lnTo>
                    <a:lnTo>
                      <a:pt x="16" y="623"/>
                    </a:lnTo>
                    <a:lnTo>
                      <a:pt x="25" y="653"/>
                    </a:lnTo>
                    <a:lnTo>
                      <a:pt x="37" y="683"/>
                    </a:lnTo>
                    <a:lnTo>
                      <a:pt x="50" y="712"/>
                    </a:lnTo>
                    <a:lnTo>
                      <a:pt x="66" y="742"/>
                    </a:lnTo>
                    <a:lnTo>
                      <a:pt x="84" y="771"/>
                    </a:lnTo>
                    <a:lnTo>
                      <a:pt x="102" y="797"/>
                    </a:lnTo>
                    <a:lnTo>
                      <a:pt x="122" y="822"/>
                    </a:lnTo>
                    <a:lnTo>
                      <a:pt x="144" y="845"/>
                    </a:lnTo>
                    <a:lnTo>
                      <a:pt x="167" y="867"/>
                    </a:lnTo>
                    <a:lnTo>
                      <a:pt x="192" y="887"/>
                    </a:lnTo>
                    <a:lnTo>
                      <a:pt x="218" y="905"/>
                    </a:lnTo>
                    <a:lnTo>
                      <a:pt x="247" y="923"/>
                    </a:lnTo>
                    <a:lnTo>
                      <a:pt x="268" y="934"/>
                    </a:lnTo>
                    <a:lnTo>
                      <a:pt x="288" y="944"/>
                    </a:lnTo>
                    <a:lnTo>
                      <a:pt x="309" y="953"/>
                    </a:lnTo>
                    <a:lnTo>
                      <a:pt x="331" y="962"/>
                    </a:lnTo>
                    <a:lnTo>
                      <a:pt x="331" y="962"/>
                    </a:lnTo>
                    <a:lnTo>
                      <a:pt x="331" y="1134"/>
                    </a:lnTo>
                    <a:lnTo>
                      <a:pt x="331" y="1140"/>
                    </a:lnTo>
                    <a:lnTo>
                      <a:pt x="332" y="1146"/>
                    </a:lnTo>
                    <a:lnTo>
                      <a:pt x="334" y="1151"/>
                    </a:lnTo>
                    <a:lnTo>
                      <a:pt x="336" y="1156"/>
                    </a:lnTo>
                    <a:lnTo>
                      <a:pt x="338" y="1162"/>
                    </a:lnTo>
                    <a:lnTo>
                      <a:pt x="341" y="1166"/>
                    </a:lnTo>
                    <a:lnTo>
                      <a:pt x="344" y="1171"/>
                    </a:lnTo>
                    <a:lnTo>
                      <a:pt x="348" y="1175"/>
                    </a:lnTo>
                    <a:lnTo>
                      <a:pt x="352" y="1179"/>
                    </a:lnTo>
                    <a:lnTo>
                      <a:pt x="357" y="1182"/>
                    </a:lnTo>
                    <a:lnTo>
                      <a:pt x="361" y="1185"/>
                    </a:lnTo>
                    <a:lnTo>
                      <a:pt x="366" y="1187"/>
                    </a:lnTo>
                    <a:lnTo>
                      <a:pt x="372" y="1189"/>
                    </a:lnTo>
                    <a:lnTo>
                      <a:pt x="377" y="1191"/>
                    </a:lnTo>
                    <a:lnTo>
                      <a:pt x="383" y="1192"/>
                    </a:lnTo>
                    <a:lnTo>
                      <a:pt x="389" y="1192"/>
                    </a:lnTo>
                    <a:lnTo>
                      <a:pt x="600" y="1192"/>
                    </a:lnTo>
                    <a:lnTo>
                      <a:pt x="606" y="1192"/>
                    </a:lnTo>
                    <a:lnTo>
                      <a:pt x="612" y="1191"/>
                    </a:lnTo>
                    <a:lnTo>
                      <a:pt x="617" y="1189"/>
                    </a:lnTo>
                    <a:lnTo>
                      <a:pt x="623" y="1187"/>
                    </a:lnTo>
                    <a:lnTo>
                      <a:pt x="628" y="1185"/>
                    </a:lnTo>
                    <a:lnTo>
                      <a:pt x="632" y="1182"/>
                    </a:lnTo>
                    <a:lnTo>
                      <a:pt x="637" y="1179"/>
                    </a:lnTo>
                    <a:lnTo>
                      <a:pt x="641" y="1175"/>
                    </a:lnTo>
                    <a:lnTo>
                      <a:pt x="645" y="1171"/>
                    </a:lnTo>
                    <a:lnTo>
                      <a:pt x="648" y="1166"/>
                    </a:lnTo>
                    <a:lnTo>
                      <a:pt x="651" y="1162"/>
                    </a:lnTo>
                    <a:lnTo>
                      <a:pt x="653" y="1156"/>
                    </a:lnTo>
                    <a:lnTo>
                      <a:pt x="655" y="1151"/>
                    </a:lnTo>
                    <a:lnTo>
                      <a:pt x="657" y="1146"/>
                    </a:lnTo>
                    <a:lnTo>
                      <a:pt x="658" y="1140"/>
                    </a:lnTo>
                    <a:lnTo>
                      <a:pt x="658" y="1134"/>
                    </a:lnTo>
                    <a:lnTo>
                      <a:pt x="658" y="962"/>
                    </a:lnTo>
                    <a:lnTo>
                      <a:pt x="658" y="962"/>
                    </a:lnTo>
                    <a:lnTo>
                      <a:pt x="658" y="962"/>
                    </a:lnTo>
                    <a:lnTo>
                      <a:pt x="680" y="953"/>
                    </a:lnTo>
                    <a:lnTo>
                      <a:pt x="701" y="944"/>
                    </a:lnTo>
                    <a:lnTo>
                      <a:pt x="721" y="934"/>
                    </a:lnTo>
                    <a:lnTo>
                      <a:pt x="742" y="923"/>
                    </a:lnTo>
                    <a:lnTo>
                      <a:pt x="771" y="905"/>
                    </a:lnTo>
                    <a:lnTo>
                      <a:pt x="797" y="887"/>
                    </a:lnTo>
                    <a:lnTo>
                      <a:pt x="822" y="867"/>
                    </a:lnTo>
                    <a:lnTo>
                      <a:pt x="845" y="845"/>
                    </a:lnTo>
                    <a:lnTo>
                      <a:pt x="867" y="822"/>
                    </a:lnTo>
                    <a:lnTo>
                      <a:pt x="887" y="797"/>
                    </a:lnTo>
                    <a:lnTo>
                      <a:pt x="906" y="771"/>
                    </a:lnTo>
                    <a:lnTo>
                      <a:pt x="924" y="742"/>
                    </a:lnTo>
                    <a:lnTo>
                      <a:pt x="940" y="712"/>
                    </a:lnTo>
                    <a:lnTo>
                      <a:pt x="953" y="683"/>
                    </a:lnTo>
                    <a:lnTo>
                      <a:pt x="965" y="653"/>
                    </a:lnTo>
                    <a:lnTo>
                      <a:pt x="974" y="623"/>
                    </a:lnTo>
                    <a:lnTo>
                      <a:pt x="981" y="592"/>
                    </a:lnTo>
                    <a:lnTo>
                      <a:pt x="986" y="561"/>
                    </a:lnTo>
                    <a:lnTo>
                      <a:pt x="989" y="528"/>
                    </a:lnTo>
                    <a:lnTo>
                      <a:pt x="990" y="495"/>
                    </a:lnTo>
                    <a:lnTo>
                      <a:pt x="990" y="495"/>
                    </a:lnTo>
                    <a:lnTo>
                      <a:pt x="990" y="495"/>
                    </a:lnTo>
                    <a:lnTo>
                      <a:pt x="989" y="461"/>
                    </a:lnTo>
                    <a:lnTo>
                      <a:pt x="986" y="429"/>
                    </a:lnTo>
                    <a:lnTo>
                      <a:pt x="981" y="397"/>
                    </a:lnTo>
                    <a:lnTo>
                      <a:pt x="974" y="366"/>
                    </a:lnTo>
                    <a:lnTo>
                      <a:pt x="965" y="336"/>
                    </a:lnTo>
                    <a:lnTo>
                      <a:pt x="953" y="306"/>
                    </a:lnTo>
                    <a:lnTo>
                      <a:pt x="940" y="277"/>
                    </a:lnTo>
                    <a:lnTo>
                      <a:pt x="924" y="247"/>
                    </a:lnTo>
                    <a:lnTo>
                      <a:pt x="906" y="218"/>
                    </a:lnTo>
                    <a:lnTo>
                      <a:pt x="887" y="192"/>
                    </a:lnTo>
                    <a:lnTo>
                      <a:pt x="867" y="167"/>
                    </a:lnTo>
                    <a:lnTo>
                      <a:pt x="846" y="144"/>
                    </a:lnTo>
                    <a:lnTo>
                      <a:pt x="822" y="122"/>
                    </a:lnTo>
                    <a:lnTo>
                      <a:pt x="797" y="102"/>
                    </a:lnTo>
                    <a:lnTo>
                      <a:pt x="771" y="84"/>
                    </a:lnTo>
                    <a:lnTo>
                      <a:pt x="742" y="66"/>
                    </a:lnTo>
                    <a:lnTo>
                      <a:pt x="712" y="50"/>
                    </a:lnTo>
                    <a:lnTo>
                      <a:pt x="683" y="36"/>
                    </a:lnTo>
                    <a:lnTo>
                      <a:pt x="653" y="25"/>
                    </a:lnTo>
                    <a:lnTo>
                      <a:pt x="623" y="16"/>
                    </a:lnTo>
                    <a:lnTo>
                      <a:pt x="592" y="9"/>
                    </a:lnTo>
                    <a:lnTo>
                      <a:pt x="561" y="4"/>
                    </a:lnTo>
                    <a:lnTo>
                      <a:pt x="528" y="1"/>
                    </a:lnTo>
                    <a:lnTo>
                      <a:pt x="495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08" name=""/>
              <p:cNvSpPr/>
              <p:nvPr/>
            </p:nvSpPr>
            <p:spPr>
              <a:xfrm>
                <a:off x="1597680" y="2328480"/>
                <a:ext cx="167400" cy="41760"/>
              </a:xfrm>
              <a:custGeom>
                <a:avLst/>
                <a:gdLst/>
                <a:ahLst/>
                <a:rect l="0" t="0" r="r" b="b"/>
                <a:pathLst>
                  <a:path w="465" h="116">
                    <a:moveTo>
                      <a:pt x="233" y="116"/>
                    </a:moveTo>
                    <a:lnTo>
                      <a:pt x="407" y="116"/>
                    </a:lnTo>
                    <a:lnTo>
                      <a:pt x="413" y="116"/>
                    </a:lnTo>
                    <a:lnTo>
                      <a:pt x="419" y="115"/>
                    </a:lnTo>
                    <a:lnTo>
                      <a:pt x="424" y="113"/>
                    </a:lnTo>
                    <a:lnTo>
                      <a:pt x="430" y="111"/>
                    </a:lnTo>
                    <a:lnTo>
                      <a:pt x="435" y="109"/>
                    </a:lnTo>
                    <a:lnTo>
                      <a:pt x="439" y="106"/>
                    </a:lnTo>
                    <a:lnTo>
                      <a:pt x="444" y="103"/>
                    </a:lnTo>
                    <a:lnTo>
                      <a:pt x="448" y="99"/>
                    </a:lnTo>
                    <a:lnTo>
                      <a:pt x="452" y="95"/>
                    </a:lnTo>
                    <a:lnTo>
                      <a:pt x="455" y="90"/>
                    </a:lnTo>
                    <a:lnTo>
                      <a:pt x="458" y="86"/>
                    </a:lnTo>
                    <a:lnTo>
                      <a:pt x="460" y="81"/>
                    </a:lnTo>
                    <a:lnTo>
                      <a:pt x="462" y="75"/>
                    </a:lnTo>
                    <a:lnTo>
                      <a:pt x="464" y="70"/>
                    </a:lnTo>
                    <a:lnTo>
                      <a:pt x="465" y="64"/>
                    </a:lnTo>
                    <a:lnTo>
                      <a:pt x="465" y="58"/>
                    </a:lnTo>
                    <a:lnTo>
                      <a:pt x="465" y="52"/>
                    </a:lnTo>
                    <a:lnTo>
                      <a:pt x="464" y="46"/>
                    </a:lnTo>
                    <a:lnTo>
                      <a:pt x="462" y="41"/>
                    </a:lnTo>
                    <a:lnTo>
                      <a:pt x="460" y="35"/>
                    </a:lnTo>
                    <a:lnTo>
                      <a:pt x="458" y="30"/>
                    </a:lnTo>
                    <a:lnTo>
                      <a:pt x="455" y="26"/>
                    </a:lnTo>
                    <a:lnTo>
                      <a:pt x="452" y="21"/>
                    </a:lnTo>
                    <a:lnTo>
                      <a:pt x="448" y="17"/>
                    </a:lnTo>
                    <a:lnTo>
                      <a:pt x="444" y="13"/>
                    </a:lnTo>
                    <a:lnTo>
                      <a:pt x="439" y="10"/>
                    </a:lnTo>
                    <a:lnTo>
                      <a:pt x="435" y="7"/>
                    </a:lnTo>
                    <a:lnTo>
                      <a:pt x="430" y="5"/>
                    </a:lnTo>
                    <a:lnTo>
                      <a:pt x="424" y="3"/>
                    </a:lnTo>
                    <a:lnTo>
                      <a:pt x="419" y="1"/>
                    </a:lnTo>
                    <a:lnTo>
                      <a:pt x="413" y="0"/>
                    </a:lnTo>
                    <a:lnTo>
                      <a:pt x="40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233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09" name=""/>
              <p:cNvSpPr/>
              <p:nvPr/>
            </p:nvSpPr>
            <p:spPr>
              <a:xfrm>
                <a:off x="1613880" y="2369880"/>
                <a:ext cx="135000" cy="41760"/>
              </a:xfrm>
              <a:custGeom>
                <a:avLst/>
                <a:gdLst/>
                <a:ahLst/>
                <a:rect l="0" t="0" r="r" b="b"/>
                <a:pathLst>
                  <a:path w="375" h="116">
                    <a:moveTo>
                      <a:pt x="188" y="116"/>
                    </a:moveTo>
                    <a:lnTo>
                      <a:pt x="317" y="116"/>
                    </a:lnTo>
                    <a:lnTo>
                      <a:pt x="323" y="116"/>
                    </a:lnTo>
                    <a:lnTo>
                      <a:pt x="329" y="115"/>
                    </a:lnTo>
                    <a:lnTo>
                      <a:pt x="334" y="113"/>
                    </a:lnTo>
                    <a:lnTo>
                      <a:pt x="340" y="111"/>
                    </a:lnTo>
                    <a:lnTo>
                      <a:pt x="345" y="109"/>
                    </a:lnTo>
                    <a:lnTo>
                      <a:pt x="349" y="106"/>
                    </a:lnTo>
                    <a:lnTo>
                      <a:pt x="354" y="103"/>
                    </a:lnTo>
                    <a:lnTo>
                      <a:pt x="358" y="99"/>
                    </a:lnTo>
                    <a:lnTo>
                      <a:pt x="362" y="95"/>
                    </a:lnTo>
                    <a:lnTo>
                      <a:pt x="365" y="90"/>
                    </a:lnTo>
                    <a:lnTo>
                      <a:pt x="368" y="86"/>
                    </a:lnTo>
                    <a:lnTo>
                      <a:pt x="370" y="81"/>
                    </a:lnTo>
                    <a:lnTo>
                      <a:pt x="372" y="75"/>
                    </a:lnTo>
                    <a:lnTo>
                      <a:pt x="374" y="70"/>
                    </a:lnTo>
                    <a:lnTo>
                      <a:pt x="375" y="64"/>
                    </a:lnTo>
                    <a:lnTo>
                      <a:pt x="375" y="58"/>
                    </a:lnTo>
                    <a:lnTo>
                      <a:pt x="375" y="58"/>
                    </a:lnTo>
                    <a:lnTo>
                      <a:pt x="375" y="52"/>
                    </a:lnTo>
                    <a:lnTo>
                      <a:pt x="374" y="46"/>
                    </a:lnTo>
                    <a:lnTo>
                      <a:pt x="372" y="41"/>
                    </a:lnTo>
                    <a:lnTo>
                      <a:pt x="370" y="35"/>
                    </a:lnTo>
                    <a:lnTo>
                      <a:pt x="368" y="30"/>
                    </a:lnTo>
                    <a:lnTo>
                      <a:pt x="365" y="26"/>
                    </a:lnTo>
                    <a:lnTo>
                      <a:pt x="362" y="21"/>
                    </a:lnTo>
                    <a:lnTo>
                      <a:pt x="358" y="17"/>
                    </a:lnTo>
                    <a:lnTo>
                      <a:pt x="354" y="13"/>
                    </a:lnTo>
                    <a:lnTo>
                      <a:pt x="349" y="10"/>
                    </a:lnTo>
                    <a:lnTo>
                      <a:pt x="345" y="7"/>
                    </a:lnTo>
                    <a:lnTo>
                      <a:pt x="340" y="5"/>
                    </a:lnTo>
                    <a:lnTo>
                      <a:pt x="334" y="3"/>
                    </a:lnTo>
                    <a:lnTo>
                      <a:pt x="329" y="1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188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0" name=""/>
              <p:cNvSpPr/>
              <p:nvPr/>
            </p:nvSpPr>
            <p:spPr>
              <a:xfrm>
                <a:off x="1600560" y="2017800"/>
                <a:ext cx="163440" cy="310680"/>
              </a:xfrm>
              <a:custGeom>
                <a:avLst/>
                <a:gdLst/>
                <a:ahLst/>
                <a:rect l="0" t="0" r="r" b="b"/>
                <a:pathLst>
                  <a:path w="454" h="863">
                    <a:moveTo>
                      <a:pt x="165" y="863"/>
                    </a:moveTo>
                    <a:lnTo>
                      <a:pt x="173" y="456"/>
                    </a:lnTo>
                    <a:lnTo>
                      <a:pt x="174" y="443"/>
                    </a:lnTo>
                    <a:lnTo>
                      <a:pt x="178" y="430"/>
                    </a:lnTo>
                    <a:lnTo>
                      <a:pt x="182" y="418"/>
                    </a:lnTo>
                    <a:lnTo>
                      <a:pt x="188" y="407"/>
                    </a:lnTo>
                    <a:lnTo>
                      <a:pt x="195" y="397"/>
                    </a:lnTo>
                    <a:lnTo>
                      <a:pt x="204" y="386"/>
                    </a:lnTo>
                    <a:lnTo>
                      <a:pt x="223" y="367"/>
                    </a:lnTo>
                    <a:lnTo>
                      <a:pt x="246" y="350"/>
                    </a:lnTo>
                    <a:lnTo>
                      <a:pt x="271" y="333"/>
                    </a:lnTo>
                    <a:lnTo>
                      <a:pt x="324" y="302"/>
                    </a:lnTo>
                    <a:lnTo>
                      <a:pt x="376" y="269"/>
                    </a:lnTo>
                    <a:lnTo>
                      <a:pt x="399" y="251"/>
                    </a:lnTo>
                    <a:lnTo>
                      <a:pt x="419" y="232"/>
                    </a:lnTo>
                    <a:lnTo>
                      <a:pt x="428" y="222"/>
                    </a:lnTo>
                    <a:lnTo>
                      <a:pt x="435" y="211"/>
                    </a:lnTo>
                    <a:lnTo>
                      <a:pt x="442" y="200"/>
                    </a:lnTo>
                    <a:lnTo>
                      <a:pt x="447" y="188"/>
                    </a:lnTo>
                    <a:lnTo>
                      <a:pt x="451" y="175"/>
                    </a:lnTo>
                    <a:lnTo>
                      <a:pt x="453" y="161"/>
                    </a:lnTo>
                    <a:lnTo>
                      <a:pt x="454" y="147"/>
                    </a:lnTo>
                    <a:lnTo>
                      <a:pt x="453" y="132"/>
                    </a:lnTo>
                    <a:lnTo>
                      <a:pt x="450" y="120"/>
                    </a:lnTo>
                    <a:lnTo>
                      <a:pt x="447" y="109"/>
                    </a:lnTo>
                    <a:lnTo>
                      <a:pt x="442" y="100"/>
                    </a:lnTo>
                    <a:lnTo>
                      <a:pt x="435" y="92"/>
                    </a:lnTo>
                    <a:lnTo>
                      <a:pt x="428" y="85"/>
                    </a:lnTo>
                    <a:lnTo>
                      <a:pt x="420" y="80"/>
                    </a:lnTo>
                    <a:lnTo>
                      <a:pt x="410" y="76"/>
                    </a:lnTo>
                    <a:lnTo>
                      <a:pt x="400" y="72"/>
                    </a:lnTo>
                    <a:lnTo>
                      <a:pt x="390" y="70"/>
                    </a:lnTo>
                    <a:lnTo>
                      <a:pt x="379" y="69"/>
                    </a:lnTo>
                    <a:lnTo>
                      <a:pt x="355" y="70"/>
                    </a:lnTo>
                    <a:lnTo>
                      <a:pt x="331" y="74"/>
                    </a:lnTo>
                    <a:lnTo>
                      <a:pt x="307" y="81"/>
                    </a:lnTo>
                    <a:lnTo>
                      <a:pt x="284" y="91"/>
                    </a:lnTo>
                    <a:lnTo>
                      <a:pt x="262" y="103"/>
                    </a:lnTo>
                    <a:lnTo>
                      <a:pt x="244" y="116"/>
                    </a:lnTo>
                    <a:lnTo>
                      <a:pt x="235" y="123"/>
                    </a:lnTo>
                    <a:lnTo>
                      <a:pt x="228" y="130"/>
                    </a:lnTo>
                    <a:lnTo>
                      <a:pt x="223" y="138"/>
                    </a:lnTo>
                    <a:lnTo>
                      <a:pt x="218" y="145"/>
                    </a:lnTo>
                    <a:lnTo>
                      <a:pt x="214" y="153"/>
                    </a:lnTo>
                    <a:lnTo>
                      <a:pt x="213" y="161"/>
                    </a:lnTo>
                    <a:lnTo>
                      <a:pt x="212" y="168"/>
                    </a:lnTo>
                    <a:lnTo>
                      <a:pt x="214" y="176"/>
                    </a:lnTo>
                    <a:lnTo>
                      <a:pt x="217" y="183"/>
                    </a:lnTo>
                    <a:lnTo>
                      <a:pt x="222" y="190"/>
                    </a:lnTo>
                    <a:lnTo>
                      <a:pt x="226" y="195"/>
                    </a:lnTo>
                    <a:lnTo>
                      <a:pt x="231" y="198"/>
                    </a:lnTo>
                    <a:lnTo>
                      <a:pt x="235" y="201"/>
                    </a:lnTo>
                    <a:lnTo>
                      <a:pt x="240" y="202"/>
                    </a:lnTo>
                    <a:lnTo>
                      <a:pt x="244" y="203"/>
                    </a:lnTo>
                    <a:lnTo>
                      <a:pt x="248" y="203"/>
                    </a:lnTo>
                    <a:lnTo>
                      <a:pt x="253" y="202"/>
                    </a:lnTo>
                    <a:lnTo>
                      <a:pt x="256" y="200"/>
                    </a:lnTo>
                    <a:lnTo>
                      <a:pt x="260" y="197"/>
                    </a:lnTo>
                    <a:lnTo>
                      <a:pt x="264" y="194"/>
                    </a:lnTo>
                    <a:lnTo>
                      <a:pt x="267" y="190"/>
                    </a:lnTo>
                    <a:lnTo>
                      <a:pt x="270" y="185"/>
                    </a:lnTo>
                    <a:lnTo>
                      <a:pt x="276" y="175"/>
                    </a:lnTo>
                    <a:lnTo>
                      <a:pt x="280" y="162"/>
                    </a:lnTo>
                    <a:lnTo>
                      <a:pt x="283" y="149"/>
                    </a:lnTo>
                    <a:lnTo>
                      <a:pt x="284" y="134"/>
                    </a:lnTo>
                    <a:lnTo>
                      <a:pt x="284" y="119"/>
                    </a:lnTo>
                    <a:lnTo>
                      <a:pt x="281" y="104"/>
                    </a:lnTo>
                    <a:lnTo>
                      <a:pt x="277" y="89"/>
                    </a:lnTo>
                    <a:lnTo>
                      <a:pt x="270" y="75"/>
                    </a:lnTo>
                    <a:lnTo>
                      <a:pt x="266" y="68"/>
                    </a:lnTo>
                    <a:lnTo>
                      <a:pt x="261" y="62"/>
                    </a:lnTo>
                    <a:lnTo>
                      <a:pt x="256" y="56"/>
                    </a:lnTo>
                    <a:lnTo>
                      <a:pt x="250" y="50"/>
                    </a:lnTo>
                    <a:lnTo>
                      <a:pt x="242" y="44"/>
                    </a:lnTo>
                    <a:lnTo>
                      <a:pt x="231" y="37"/>
                    </a:lnTo>
                    <a:lnTo>
                      <a:pt x="218" y="30"/>
                    </a:lnTo>
                    <a:lnTo>
                      <a:pt x="203" y="23"/>
                    </a:lnTo>
                    <a:lnTo>
                      <a:pt x="187" y="16"/>
                    </a:lnTo>
                    <a:lnTo>
                      <a:pt x="170" y="10"/>
                    </a:lnTo>
                    <a:lnTo>
                      <a:pt x="151" y="5"/>
                    </a:lnTo>
                    <a:lnTo>
                      <a:pt x="132" y="2"/>
                    </a:lnTo>
                    <a:lnTo>
                      <a:pt x="114" y="0"/>
                    </a:lnTo>
                    <a:lnTo>
                      <a:pt x="95" y="1"/>
                    </a:lnTo>
                    <a:lnTo>
                      <a:pt x="76" y="4"/>
                    </a:lnTo>
                    <a:lnTo>
                      <a:pt x="68" y="6"/>
                    </a:lnTo>
                    <a:lnTo>
                      <a:pt x="59" y="10"/>
                    </a:lnTo>
                    <a:lnTo>
                      <a:pt x="51" y="14"/>
                    </a:lnTo>
                    <a:lnTo>
                      <a:pt x="43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60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8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8"/>
                    </a:lnTo>
                    <a:lnTo>
                      <a:pt x="227" y="355"/>
                    </a:lnTo>
                    <a:lnTo>
                      <a:pt x="248" y="377"/>
                    </a:lnTo>
                    <a:lnTo>
                      <a:pt x="264" y="399"/>
                    </a:lnTo>
                    <a:lnTo>
                      <a:pt x="270" y="410"/>
                    </a:lnTo>
                    <a:lnTo>
                      <a:pt x="275" y="421"/>
                    </a:lnTo>
                    <a:lnTo>
                      <a:pt x="278" y="432"/>
                    </a:lnTo>
                    <a:lnTo>
                      <a:pt x="280" y="442"/>
                    </a:lnTo>
                    <a:lnTo>
                      <a:pt x="281" y="482"/>
                    </a:lnTo>
                    <a:lnTo>
                      <a:pt x="281" y="540"/>
                    </a:lnTo>
                    <a:lnTo>
                      <a:pt x="279" y="681"/>
                    </a:lnTo>
                    <a:lnTo>
                      <a:pt x="274" y="863"/>
                    </a:lnTo>
                    <a:lnTo>
                      <a:pt x="165" y="863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1" name=""/>
              <p:cNvSpPr/>
              <p:nvPr/>
            </p:nvSpPr>
            <p:spPr>
              <a:xfrm>
                <a:off x="1681560" y="1741680"/>
                <a:ext cx="0" cy="61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2" name=""/>
              <p:cNvSpPr/>
              <p:nvPr/>
            </p:nvSpPr>
            <p:spPr>
              <a:xfrm flipH="1">
                <a:off x="1856520" y="1830240"/>
                <a:ext cx="79200" cy="43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3" name=""/>
              <p:cNvSpPr/>
              <p:nvPr/>
            </p:nvSpPr>
            <p:spPr>
              <a:xfrm flipH="1">
                <a:off x="1941840" y="2066760"/>
                <a:ext cx="6084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4" name=""/>
              <p:cNvSpPr/>
              <p:nvPr/>
            </p:nvSpPr>
            <p:spPr>
              <a:xfrm>
                <a:off x="1427040" y="1830240"/>
                <a:ext cx="43200" cy="43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115" name=""/>
              <p:cNvSpPr/>
              <p:nvPr/>
            </p:nvSpPr>
            <p:spPr>
              <a:xfrm>
                <a:off x="1360080" y="20667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grpSp>
        <p:nvGrpSpPr>
          <p:cNvPr id="116" name=""/>
          <p:cNvGrpSpPr/>
          <p:nvPr/>
        </p:nvGrpSpPr>
        <p:grpSpPr>
          <a:xfrm>
            <a:off x="499320" y="93960"/>
            <a:ext cx="9487440" cy="5503320"/>
            <a:chOff x="499320" y="93960"/>
            <a:chExt cx="9487440" cy="5503320"/>
          </a:xfrm>
        </p:grpSpPr>
        <p:sp>
          <p:nvSpPr>
            <p:cNvPr id="117" name=""/>
            <p:cNvSpPr/>
            <p:nvPr/>
          </p:nvSpPr>
          <p:spPr>
            <a:xfrm>
              <a:off x="3584880" y="5416200"/>
              <a:ext cx="168120" cy="181080"/>
            </a:xfrm>
            <a:custGeom>
              <a:avLst/>
              <a:gdLst/>
              <a:ahLst/>
              <a:rect l="0" t="0" r="r" b="b"/>
              <a:pathLst>
                <a:path w="467" h="503">
                  <a:moveTo>
                    <a:pt x="0" y="230"/>
                  </a:moveTo>
                  <a:lnTo>
                    <a:pt x="405" y="503"/>
                  </a:lnTo>
                  <a:lnTo>
                    <a:pt x="467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18" name=""/>
            <p:cNvSpPr/>
            <p:nvPr/>
          </p:nvSpPr>
          <p:spPr>
            <a:xfrm>
              <a:off x="7238880" y="9396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1"/>
                  </a:lnTo>
                  <a:lnTo>
                    <a:pt x="525" y="318"/>
                  </a:lnTo>
                  <a:lnTo>
                    <a:pt x="522" y="334"/>
                  </a:lnTo>
                  <a:lnTo>
                    <a:pt x="517" y="350"/>
                  </a:lnTo>
                  <a:lnTo>
                    <a:pt x="511" y="366"/>
                  </a:lnTo>
                  <a:lnTo>
                    <a:pt x="504" y="382"/>
                  </a:lnTo>
                  <a:lnTo>
                    <a:pt x="495" y="398"/>
                  </a:lnTo>
                  <a:lnTo>
                    <a:pt x="486" y="413"/>
                  </a:lnTo>
                  <a:lnTo>
                    <a:pt x="475" y="427"/>
                  </a:lnTo>
                  <a:lnTo>
                    <a:pt x="465" y="441"/>
                  </a:lnTo>
                  <a:lnTo>
                    <a:pt x="453" y="453"/>
                  </a:lnTo>
                  <a:lnTo>
                    <a:pt x="441" y="465"/>
                  </a:lnTo>
                  <a:lnTo>
                    <a:pt x="427" y="475"/>
                  </a:lnTo>
                  <a:lnTo>
                    <a:pt x="413" y="485"/>
                  </a:lnTo>
                  <a:lnTo>
                    <a:pt x="398" y="495"/>
                  </a:lnTo>
                  <a:lnTo>
                    <a:pt x="382" y="504"/>
                  </a:lnTo>
                  <a:lnTo>
                    <a:pt x="366" y="511"/>
                  </a:lnTo>
                  <a:lnTo>
                    <a:pt x="350" y="517"/>
                  </a:lnTo>
                  <a:lnTo>
                    <a:pt x="334" y="522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7" y="522"/>
                  </a:lnTo>
                  <a:lnTo>
                    <a:pt x="180" y="517"/>
                  </a:lnTo>
                  <a:lnTo>
                    <a:pt x="165" y="511"/>
                  </a:lnTo>
                  <a:lnTo>
                    <a:pt x="149" y="504"/>
                  </a:lnTo>
                  <a:lnTo>
                    <a:pt x="133" y="495"/>
                  </a:lnTo>
                  <a:lnTo>
                    <a:pt x="118" y="485"/>
                  </a:lnTo>
                  <a:lnTo>
                    <a:pt x="103" y="475"/>
                  </a:lnTo>
                  <a:lnTo>
                    <a:pt x="90" y="465"/>
                  </a:lnTo>
                  <a:lnTo>
                    <a:pt x="78" y="453"/>
                  </a:lnTo>
                  <a:lnTo>
                    <a:pt x="66" y="441"/>
                  </a:lnTo>
                  <a:lnTo>
                    <a:pt x="55" y="427"/>
                  </a:lnTo>
                  <a:lnTo>
                    <a:pt x="45" y="413"/>
                  </a:lnTo>
                  <a:lnTo>
                    <a:pt x="36" y="398"/>
                  </a:lnTo>
                  <a:lnTo>
                    <a:pt x="28" y="382"/>
                  </a:lnTo>
                  <a:lnTo>
                    <a:pt x="20" y="366"/>
                  </a:lnTo>
                  <a:lnTo>
                    <a:pt x="14" y="350"/>
                  </a:lnTo>
                  <a:lnTo>
                    <a:pt x="9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1" y="283"/>
                  </a:lnTo>
                  <a:lnTo>
                    <a:pt x="0" y="265"/>
                  </a:lnTo>
                  <a:lnTo>
                    <a:pt x="1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9" y="197"/>
                  </a:lnTo>
                  <a:lnTo>
                    <a:pt x="14" y="180"/>
                  </a:lnTo>
                  <a:lnTo>
                    <a:pt x="20" y="165"/>
                  </a:lnTo>
                  <a:lnTo>
                    <a:pt x="28" y="149"/>
                  </a:lnTo>
                  <a:lnTo>
                    <a:pt x="36" y="133"/>
                  </a:lnTo>
                  <a:lnTo>
                    <a:pt x="45" y="118"/>
                  </a:lnTo>
                  <a:lnTo>
                    <a:pt x="55" y="103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90" y="66"/>
                  </a:lnTo>
                  <a:lnTo>
                    <a:pt x="103" y="55"/>
                  </a:lnTo>
                  <a:lnTo>
                    <a:pt x="118" y="45"/>
                  </a:lnTo>
                  <a:lnTo>
                    <a:pt x="133" y="36"/>
                  </a:lnTo>
                  <a:lnTo>
                    <a:pt x="149" y="28"/>
                  </a:lnTo>
                  <a:lnTo>
                    <a:pt x="165" y="20"/>
                  </a:lnTo>
                  <a:lnTo>
                    <a:pt x="181" y="14"/>
                  </a:lnTo>
                  <a:lnTo>
                    <a:pt x="197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1" y="2"/>
                  </a:lnTo>
                  <a:lnTo>
                    <a:pt x="318" y="5"/>
                  </a:lnTo>
                  <a:lnTo>
                    <a:pt x="334" y="9"/>
                  </a:lnTo>
                  <a:lnTo>
                    <a:pt x="350" y="14"/>
                  </a:lnTo>
                  <a:lnTo>
                    <a:pt x="366" y="20"/>
                  </a:lnTo>
                  <a:lnTo>
                    <a:pt x="382" y="28"/>
                  </a:lnTo>
                  <a:lnTo>
                    <a:pt x="398" y="36"/>
                  </a:lnTo>
                  <a:lnTo>
                    <a:pt x="413" y="45"/>
                  </a:lnTo>
                  <a:lnTo>
                    <a:pt x="427" y="55"/>
                  </a:lnTo>
                  <a:lnTo>
                    <a:pt x="441" y="66"/>
                  </a:lnTo>
                  <a:lnTo>
                    <a:pt x="453" y="78"/>
                  </a:lnTo>
                  <a:lnTo>
                    <a:pt x="465" y="90"/>
                  </a:lnTo>
                  <a:lnTo>
                    <a:pt x="475" y="103"/>
                  </a:lnTo>
                  <a:lnTo>
                    <a:pt x="486" y="118"/>
                  </a:lnTo>
                  <a:lnTo>
                    <a:pt x="495" y="133"/>
                  </a:lnTo>
                  <a:lnTo>
                    <a:pt x="504" y="149"/>
                  </a:lnTo>
                  <a:lnTo>
                    <a:pt x="511" y="165"/>
                  </a:lnTo>
                  <a:lnTo>
                    <a:pt x="517" y="181"/>
                  </a:lnTo>
                  <a:lnTo>
                    <a:pt x="522" y="197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19" name=""/>
            <p:cNvSpPr/>
            <p:nvPr/>
          </p:nvSpPr>
          <p:spPr>
            <a:xfrm flipH="1">
              <a:off x="2993040" y="1234440"/>
              <a:ext cx="197280" cy="12312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0" name=""/>
            <p:cNvSpPr/>
            <p:nvPr/>
          </p:nvSpPr>
          <p:spPr>
            <a:xfrm>
              <a:off x="3030120" y="1197360"/>
              <a:ext cx="123120" cy="19728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1" name=""/>
            <p:cNvSpPr/>
            <p:nvPr/>
          </p:nvSpPr>
          <p:spPr>
            <a:xfrm>
              <a:off x="9818640" y="1513080"/>
              <a:ext cx="168120" cy="181080"/>
            </a:xfrm>
            <a:custGeom>
              <a:avLst/>
              <a:gdLst/>
              <a:ahLst/>
              <a:rect l="0" t="0" r="r" b="b"/>
              <a:pathLst>
                <a:path w="467" h="503">
                  <a:moveTo>
                    <a:pt x="0" y="230"/>
                  </a:moveTo>
                  <a:lnTo>
                    <a:pt x="405" y="503"/>
                  </a:lnTo>
                  <a:lnTo>
                    <a:pt x="467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2" name=""/>
            <p:cNvSpPr/>
            <p:nvPr/>
          </p:nvSpPr>
          <p:spPr>
            <a:xfrm flipH="1">
              <a:off x="9641880" y="4579560"/>
              <a:ext cx="71640" cy="22104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3" name=""/>
            <p:cNvSpPr/>
            <p:nvPr/>
          </p:nvSpPr>
          <p:spPr>
            <a:xfrm>
              <a:off x="9567360" y="4654080"/>
              <a:ext cx="220680" cy="7164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4" name=""/>
            <p:cNvSpPr/>
            <p:nvPr/>
          </p:nvSpPr>
          <p:spPr>
            <a:xfrm>
              <a:off x="499320" y="383472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2" y="334"/>
                  </a:lnTo>
                  <a:lnTo>
                    <a:pt x="517" y="350"/>
                  </a:lnTo>
                  <a:lnTo>
                    <a:pt x="511" y="366"/>
                  </a:lnTo>
                  <a:lnTo>
                    <a:pt x="504" y="382"/>
                  </a:lnTo>
                  <a:lnTo>
                    <a:pt x="495" y="398"/>
                  </a:lnTo>
                  <a:lnTo>
                    <a:pt x="486" y="413"/>
                  </a:lnTo>
                  <a:lnTo>
                    <a:pt x="475" y="428"/>
                  </a:lnTo>
                  <a:lnTo>
                    <a:pt x="465" y="441"/>
                  </a:lnTo>
                  <a:lnTo>
                    <a:pt x="453" y="453"/>
                  </a:lnTo>
                  <a:lnTo>
                    <a:pt x="441" y="465"/>
                  </a:lnTo>
                  <a:lnTo>
                    <a:pt x="427" y="475"/>
                  </a:lnTo>
                  <a:lnTo>
                    <a:pt x="413" y="486"/>
                  </a:lnTo>
                  <a:lnTo>
                    <a:pt x="398" y="495"/>
                  </a:lnTo>
                  <a:lnTo>
                    <a:pt x="382" y="504"/>
                  </a:lnTo>
                  <a:lnTo>
                    <a:pt x="366" y="511"/>
                  </a:lnTo>
                  <a:lnTo>
                    <a:pt x="350" y="517"/>
                  </a:lnTo>
                  <a:lnTo>
                    <a:pt x="334" y="522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7" y="522"/>
                  </a:lnTo>
                  <a:lnTo>
                    <a:pt x="180" y="517"/>
                  </a:lnTo>
                  <a:lnTo>
                    <a:pt x="165" y="511"/>
                  </a:lnTo>
                  <a:lnTo>
                    <a:pt x="149" y="504"/>
                  </a:lnTo>
                  <a:lnTo>
                    <a:pt x="133" y="495"/>
                  </a:lnTo>
                  <a:lnTo>
                    <a:pt x="118" y="486"/>
                  </a:lnTo>
                  <a:lnTo>
                    <a:pt x="103" y="475"/>
                  </a:lnTo>
                  <a:lnTo>
                    <a:pt x="90" y="465"/>
                  </a:lnTo>
                  <a:lnTo>
                    <a:pt x="78" y="453"/>
                  </a:lnTo>
                  <a:lnTo>
                    <a:pt x="66" y="441"/>
                  </a:lnTo>
                  <a:lnTo>
                    <a:pt x="55" y="428"/>
                  </a:lnTo>
                  <a:lnTo>
                    <a:pt x="45" y="413"/>
                  </a:lnTo>
                  <a:lnTo>
                    <a:pt x="36" y="398"/>
                  </a:lnTo>
                  <a:lnTo>
                    <a:pt x="28" y="382"/>
                  </a:lnTo>
                  <a:lnTo>
                    <a:pt x="20" y="366"/>
                  </a:lnTo>
                  <a:lnTo>
                    <a:pt x="14" y="350"/>
                  </a:lnTo>
                  <a:lnTo>
                    <a:pt x="9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1" y="283"/>
                  </a:lnTo>
                  <a:lnTo>
                    <a:pt x="0" y="265"/>
                  </a:lnTo>
                  <a:lnTo>
                    <a:pt x="1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9" y="196"/>
                  </a:lnTo>
                  <a:lnTo>
                    <a:pt x="14" y="180"/>
                  </a:lnTo>
                  <a:lnTo>
                    <a:pt x="20" y="164"/>
                  </a:lnTo>
                  <a:lnTo>
                    <a:pt x="28" y="149"/>
                  </a:lnTo>
                  <a:lnTo>
                    <a:pt x="36" y="133"/>
                  </a:lnTo>
                  <a:lnTo>
                    <a:pt x="45" y="118"/>
                  </a:lnTo>
                  <a:lnTo>
                    <a:pt x="55" y="104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90" y="66"/>
                  </a:lnTo>
                  <a:lnTo>
                    <a:pt x="103" y="56"/>
                  </a:lnTo>
                  <a:lnTo>
                    <a:pt x="118" y="45"/>
                  </a:lnTo>
                  <a:lnTo>
                    <a:pt x="133" y="36"/>
                  </a:lnTo>
                  <a:lnTo>
                    <a:pt x="149" y="27"/>
                  </a:lnTo>
                  <a:lnTo>
                    <a:pt x="165" y="20"/>
                  </a:lnTo>
                  <a:lnTo>
                    <a:pt x="181" y="14"/>
                  </a:lnTo>
                  <a:lnTo>
                    <a:pt x="197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1" y="2"/>
                  </a:lnTo>
                  <a:lnTo>
                    <a:pt x="318" y="5"/>
                  </a:lnTo>
                  <a:lnTo>
                    <a:pt x="334" y="9"/>
                  </a:lnTo>
                  <a:lnTo>
                    <a:pt x="350" y="14"/>
                  </a:lnTo>
                  <a:lnTo>
                    <a:pt x="366" y="20"/>
                  </a:lnTo>
                  <a:lnTo>
                    <a:pt x="382" y="27"/>
                  </a:lnTo>
                  <a:lnTo>
                    <a:pt x="398" y="36"/>
                  </a:lnTo>
                  <a:lnTo>
                    <a:pt x="413" y="45"/>
                  </a:lnTo>
                  <a:lnTo>
                    <a:pt x="427" y="56"/>
                  </a:lnTo>
                  <a:lnTo>
                    <a:pt x="441" y="66"/>
                  </a:lnTo>
                  <a:lnTo>
                    <a:pt x="453" y="78"/>
                  </a:lnTo>
                  <a:lnTo>
                    <a:pt x="465" y="90"/>
                  </a:lnTo>
                  <a:lnTo>
                    <a:pt x="475" y="104"/>
                  </a:lnTo>
                  <a:lnTo>
                    <a:pt x="486" y="118"/>
                  </a:lnTo>
                  <a:lnTo>
                    <a:pt x="495" y="133"/>
                  </a:lnTo>
                  <a:lnTo>
                    <a:pt x="504" y="149"/>
                  </a:lnTo>
                  <a:lnTo>
                    <a:pt x="511" y="164"/>
                  </a:lnTo>
                  <a:lnTo>
                    <a:pt x="517" y="180"/>
                  </a:lnTo>
                  <a:lnTo>
                    <a:pt x="522" y="196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5" name=""/>
            <p:cNvSpPr/>
            <p:nvPr/>
          </p:nvSpPr>
          <p:spPr>
            <a:xfrm>
              <a:off x="6383160" y="350928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1" y="334"/>
                  </a:lnTo>
                  <a:lnTo>
                    <a:pt x="516" y="350"/>
                  </a:lnTo>
                  <a:lnTo>
                    <a:pt x="510" y="366"/>
                  </a:lnTo>
                  <a:lnTo>
                    <a:pt x="503" y="382"/>
                  </a:lnTo>
                  <a:lnTo>
                    <a:pt x="494" y="398"/>
                  </a:lnTo>
                  <a:lnTo>
                    <a:pt x="485" y="413"/>
                  </a:lnTo>
                  <a:lnTo>
                    <a:pt x="474" y="428"/>
                  </a:lnTo>
                  <a:lnTo>
                    <a:pt x="464" y="441"/>
                  </a:lnTo>
                  <a:lnTo>
                    <a:pt x="452" y="453"/>
                  </a:lnTo>
                  <a:lnTo>
                    <a:pt x="440" y="465"/>
                  </a:lnTo>
                  <a:lnTo>
                    <a:pt x="426" y="475"/>
                  </a:lnTo>
                  <a:lnTo>
                    <a:pt x="412" y="486"/>
                  </a:lnTo>
                  <a:lnTo>
                    <a:pt x="397" y="495"/>
                  </a:lnTo>
                  <a:lnTo>
                    <a:pt x="381" y="504"/>
                  </a:lnTo>
                  <a:lnTo>
                    <a:pt x="366" y="511"/>
                  </a:lnTo>
                  <a:lnTo>
                    <a:pt x="350" y="517"/>
                  </a:lnTo>
                  <a:lnTo>
                    <a:pt x="334" y="522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6" y="522"/>
                  </a:lnTo>
                  <a:lnTo>
                    <a:pt x="180" y="517"/>
                  </a:lnTo>
                  <a:lnTo>
                    <a:pt x="164" y="511"/>
                  </a:lnTo>
                  <a:lnTo>
                    <a:pt x="148" y="504"/>
                  </a:lnTo>
                  <a:lnTo>
                    <a:pt x="132" y="495"/>
                  </a:lnTo>
                  <a:lnTo>
                    <a:pt x="117" y="486"/>
                  </a:lnTo>
                  <a:lnTo>
                    <a:pt x="102" y="475"/>
                  </a:lnTo>
                  <a:lnTo>
                    <a:pt x="89" y="465"/>
                  </a:lnTo>
                  <a:lnTo>
                    <a:pt x="77" y="453"/>
                  </a:lnTo>
                  <a:lnTo>
                    <a:pt x="65" y="441"/>
                  </a:lnTo>
                  <a:lnTo>
                    <a:pt x="55" y="428"/>
                  </a:lnTo>
                  <a:lnTo>
                    <a:pt x="44" y="413"/>
                  </a:lnTo>
                  <a:lnTo>
                    <a:pt x="35" y="398"/>
                  </a:lnTo>
                  <a:lnTo>
                    <a:pt x="26" y="382"/>
                  </a:lnTo>
                  <a:lnTo>
                    <a:pt x="19" y="366"/>
                  </a:lnTo>
                  <a:lnTo>
                    <a:pt x="13" y="350"/>
                  </a:lnTo>
                  <a:lnTo>
                    <a:pt x="8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0" y="283"/>
                  </a:lnTo>
                  <a:lnTo>
                    <a:pt x="0" y="265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9"/>
                  </a:lnTo>
                  <a:lnTo>
                    <a:pt x="35" y="133"/>
                  </a:lnTo>
                  <a:lnTo>
                    <a:pt x="44" y="118"/>
                  </a:lnTo>
                  <a:lnTo>
                    <a:pt x="55" y="104"/>
                  </a:lnTo>
                  <a:lnTo>
                    <a:pt x="65" y="90"/>
                  </a:lnTo>
                  <a:lnTo>
                    <a:pt x="77" y="78"/>
                  </a:lnTo>
                  <a:lnTo>
                    <a:pt x="89" y="66"/>
                  </a:lnTo>
                  <a:lnTo>
                    <a:pt x="102" y="56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8" y="27"/>
                  </a:lnTo>
                  <a:lnTo>
                    <a:pt x="164" y="20"/>
                  </a:lnTo>
                  <a:lnTo>
                    <a:pt x="180" y="14"/>
                  </a:lnTo>
                  <a:lnTo>
                    <a:pt x="196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4" y="9"/>
                  </a:lnTo>
                  <a:lnTo>
                    <a:pt x="350" y="14"/>
                  </a:lnTo>
                  <a:lnTo>
                    <a:pt x="366" y="20"/>
                  </a:lnTo>
                  <a:lnTo>
                    <a:pt x="381" y="27"/>
                  </a:lnTo>
                  <a:lnTo>
                    <a:pt x="397" y="36"/>
                  </a:lnTo>
                  <a:lnTo>
                    <a:pt x="412" y="45"/>
                  </a:lnTo>
                  <a:lnTo>
                    <a:pt x="426" y="56"/>
                  </a:lnTo>
                  <a:lnTo>
                    <a:pt x="440" y="66"/>
                  </a:lnTo>
                  <a:lnTo>
                    <a:pt x="452" y="78"/>
                  </a:lnTo>
                  <a:lnTo>
                    <a:pt x="464" y="90"/>
                  </a:lnTo>
                  <a:lnTo>
                    <a:pt x="474" y="104"/>
                  </a:lnTo>
                  <a:lnTo>
                    <a:pt x="485" y="118"/>
                  </a:lnTo>
                  <a:lnTo>
                    <a:pt x="494" y="133"/>
                  </a:lnTo>
                  <a:lnTo>
                    <a:pt x="503" y="149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1" y="196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26" name=""/>
          <p:cNvGrpSpPr/>
          <p:nvPr/>
        </p:nvGrpSpPr>
        <p:grpSpPr>
          <a:xfrm>
            <a:off x="4059360" y="3556440"/>
            <a:ext cx="1960560" cy="2044800"/>
            <a:chOff x="4059360" y="3556440"/>
            <a:chExt cx="1960560" cy="2044800"/>
          </a:xfrm>
        </p:grpSpPr>
        <p:sp>
          <p:nvSpPr>
            <p:cNvPr id="127" name=""/>
            <p:cNvSpPr/>
            <p:nvPr/>
          </p:nvSpPr>
          <p:spPr>
            <a:xfrm>
              <a:off x="4496040" y="4037760"/>
              <a:ext cx="1087560" cy="1309680"/>
            </a:xfrm>
            <a:custGeom>
              <a:avLst/>
              <a:gdLst/>
              <a:ahLst/>
              <a:rect l="0" t="0" r="r" b="b"/>
              <a:pathLst>
                <a:path w="3021" h="3638">
                  <a:moveTo>
                    <a:pt x="1511" y="0"/>
                  </a:moveTo>
                  <a:lnTo>
                    <a:pt x="1511" y="0"/>
                  </a:lnTo>
                  <a:lnTo>
                    <a:pt x="1510" y="0"/>
                  </a:lnTo>
                  <a:lnTo>
                    <a:pt x="1408" y="3"/>
                  </a:lnTo>
                  <a:lnTo>
                    <a:pt x="1309" y="12"/>
                  </a:lnTo>
                  <a:lnTo>
                    <a:pt x="1212" y="27"/>
                  </a:lnTo>
                  <a:lnTo>
                    <a:pt x="1119" y="49"/>
                  </a:lnTo>
                  <a:lnTo>
                    <a:pt x="1026" y="77"/>
                  </a:lnTo>
                  <a:lnTo>
                    <a:pt x="936" y="112"/>
                  </a:lnTo>
                  <a:lnTo>
                    <a:pt x="845" y="153"/>
                  </a:lnTo>
                  <a:lnTo>
                    <a:pt x="755" y="202"/>
                  </a:lnTo>
                  <a:lnTo>
                    <a:pt x="668" y="256"/>
                  </a:lnTo>
                  <a:lnTo>
                    <a:pt x="586" y="313"/>
                  </a:lnTo>
                  <a:lnTo>
                    <a:pt x="511" y="374"/>
                  </a:lnTo>
                  <a:lnTo>
                    <a:pt x="440" y="440"/>
                  </a:lnTo>
                  <a:lnTo>
                    <a:pt x="374" y="511"/>
                  </a:lnTo>
                  <a:lnTo>
                    <a:pt x="313" y="586"/>
                  </a:lnTo>
                  <a:lnTo>
                    <a:pt x="256" y="668"/>
                  </a:lnTo>
                  <a:lnTo>
                    <a:pt x="202" y="755"/>
                  </a:lnTo>
                  <a:lnTo>
                    <a:pt x="153" y="845"/>
                  </a:lnTo>
                  <a:lnTo>
                    <a:pt x="112" y="936"/>
                  </a:lnTo>
                  <a:lnTo>
                    <a:pt x="77" y="1027"/>
                  </a:lnTo>
                  <a:lnTo>
                    <a:pt x="49" y="1119"/>
                  </a:lnTo>
                  <a:lnTo>
                    <a:pt x="27" y="1213"/>
                  </a:lnTo>
                  <a:lnTo>
                    <a:pt x="12" y="1309"/>
                  </a:lnTo>
                  <a:lnTo>
                    <a:pt x="3" y="1408"/>
                  </a:lnTo>
                  <a:lnTo>
                    <a:pt x="0" y="1511"/>
                  </a:lnTo>
                  <a:lnTo>
                    <a:pt x="0" y="1511"/>
                  </a:lnTo>
                  <a:lnTo>
                    <a:pt x="0" y="1511"/>
                  </a:lnTo>
                  <a:lnTo>
                    <a:pt x="3" y="1613"/>
                  </a:lnTo>
                  <a:lnTo>
                    <a:pt x="12" y="1712"/>
                  </a:lnTo>
                  <a:lnTo>
                    <a:pt x="27" y="1808"/>
                  </a:lnTo>
                  <a:lnTo>
                    <a:pt x="49" y="1901"/>
                  </a:lnTo>
                  <a:lnTo>
                    <a:pt x="77" y="1993"/>
                  </a:lnTo>
                  <a:lnTo>
                    <a:pt x="112" y="2084"/>
                  </a:lnTo>
                  <a:lnTo>
                    <a:pt x="153" y="2174"/>
                  </a:lnTo>
                  <a:lnTo>
                    <a:pt x="202" y="2264"/>
                  </a:lnTo>
                  <a:lnTo>
                    <a:pt x="256" y="2351"/>
                  </a:lnTo>
                  <a:lnTo>
                    <a:pt x="313" y="2432"/>
                  </a:lnTo>
                  <a:lnTo>
                    <a:pt x="375" y="2508"/>
                  </a:lnTo>
                  <a:lnTo>
                    <a:pt x="440" y="2578"/>
                  </a:lnTo>
                  <a:lnTo>
                    <a:pt x="511" y="2644"/>
                  </a:lnTo>
                  <a:lnTo>
                    <a:pt x="587" y="2706"/>
                  </a:lnTo>
                  <a:lnTo>
                    <a:pt x="668" y="2763"/>
                  </a:lnTo>
                  <a:lnTo>
                    <a:pt x="755" y="2817"/>
                  </a:lnTo>
                  <a:lnTo>
                    <a:pt x="818" y="2852"/>
                  </a:lnTo>
                  <a:lnTo>
                    <a:pt x="881" y="2882"/>
                  </a:lnTo>
                  <a:lnTo>
                    <a:pt x="944" y="2909"/>
                  </a:lnTo>
                  <a:lnTo>
                    <a:pt x="1012" y="2935"/>
                  </a:lnTo>
                  <a:lnTo>
                    <a:pt x="1012" y="2937"/>
                  </a:lnTo>
                  <a:lnTo>
                    <a:pt x="1012" y="3461"/>
                  </a:lnTo>
                  <a:lnTo>
                    <a:pt x="1013" y="3479"/>
                  </a:lnTo>
                  <a:lnTo>
                    <a:pt x="1016" y="3497"/>
                  </a:lnTo>
                  <a:lnTo>
                    <a:pt x="1020" y="3514"/>
                  </a:lnTo>
                  <a:lnTo>
                    <a:pt x="1026" y="3530"/>
                  </a:lnTo>
                  <a:lnTo>
                    <a:pt x="1033" y="3545"/>
                  </a:lnTo>
                  <a:lnTo>
                    <a:pt x="1042" y="3560"/>
                  </a:lnTo>
                  <a:lnTo>
                    <a:pt x="1052" y="3573"/>
                  </a:lnTo>
                  <a:lnTo>
                    <a:pt x="1064" y="3586"/>
                  </a:lnTo>
                  <a:lnTo>
                    <a:pt x="1076" y="3597"/>
                  </a:lnTo>
                  <a:lnTo>
                    <a:pt x="1090" y="3608"/>
                  </a:lnTo>
                  <a:lnTo>
                    <a:pt x="1104" y="3616"/>
                  </a:lnTo>
                  <a:lnTo>
                    <a:pt x="1120" y="3624"/>
                  </a:lnTo>
                  <a:lnTo>
                    <a:pt x="1136" y="3630"/>
                  </a:lnTo>
                  <a:lnTo>
                    <a:pt x="1153" y="3634"/>
                  </a:lnTo>
                  <a:lnTo>
                    <a:pt x="1171" y="3637"/>
                  </a:lnTo>
                  <a:lnTo>
                    <a:pt x="1189" y="3638"/>
                  </a:lnTo>
                  <a:lnTo>
                    <a:pt x="1832" y="3638"/>
                  </a:lnTo>
                  <a:lnTo>
                    <a:pt x="1850" y="3637"/>
                  </a:lnTo>
                  <a:lnTo>
                    <a:pt x="1868" y="3634"/>
                  </a:lnTo>
                  <a:lnTo>
                    <a:pt x="1885" y="3630"/>
                  </a:lnTo>
                  <a:lnTo>
                    <a:pt x="1901" y="3624"/>
                  </a:lnTo>
                  <a:lnTo>
                    <a:pt x="1916" y="3616"/>
                  </a:lnTo>
                  <a:lnTo>
                    <a:pt x="1931" y="3608"/>
                  </a:lnTo>
                  <a:lnTo>
                    <a:pt x="1945" y="3597"/>
                  </a:lnTo>
                  <a:lnTo>
                    <a:pt x="1957" y="3586"/>
                  </a:lnTo>
                  <a:lnTo>
                    <a:pt x="1969" y="3573"/>
                  </a:lnTo>
                  <a:lnTo>
                    <a:pt x="1979" y="3560"/>
                  </a:lnTo>
                  <a:lnTo>
                    <a:pt x="1988" y="3545"/>
                  </a:lnTo>
                  <a:lnTo>
                    <a:pt x="1995" y="3530"/>
                  </a:lnTo>
                  <a:lnTo>
                    <a:pt x="2001" y="3514"/>
                  </a:lnTo>
                  <a:lnTo>
                    <a:pt x="2005" y="3497"/>
                  </a:lnTo>
                  <a:lnTo>
                    <a:pt x="2008" y="3479"/>
                  </a:lnTo>
                  <a:lnTo>
                    <a:pt x="2009" y="3461"/>
                  </a:lnTo>
                  <a:lnTo>
                    <a:pt x="2009" y="2937"/>
                  </a:lnTo>
                  <a:lnTo>
                    <a:pt x="2009" y="2935"/>
                  </a:lnTo>
                  <a:lnTo>
                    <a:pt x="2009" y="2935"/>
                  </a:lnTo>
                  <a:lnTo>
                    <a:pt x="2077" y="2910"/>
                  </a:lnTo>
                  <a:lnTo>
                    <a:pt x="2141" y="2883"/>
                  </a:lnTo>
                  <a:lnTo>
                    <a:pt x="2203" y="2852"/>
                  </a:lnTo>
                  <a:lnTo>
                    <a:pt x="2266" y="2818"/>
                  </a:lnTo>
                  <a:lnTo>
                    <a:pt x="2353" y="2764"/>
                  </a:lnTo>
                  <a:lnTo>
                    <a:pt x="2435" y="2706"/>
                  </a:lnTo>
                  <a:lnTo>
                    <a:pt x="2510" y="2645"/>
                  </a:lnTo>
                  <a:lnTo>
                    <a:pt x="2581" y="2579"/>
                  </a:lnTo>
                  <a:lnTo>
                    <a:pt x="2646" y="2508"/>
                  </a:lnTo>
                  <a:lnTo>
                    <a:pt x="2708" y="2432"/>
                  </a:lnTo>
                  <a:lnTo>
                    <a:pt x="2765" y="2351"/>
                  </a:lnTo>
                  <a:lnTo>
                    <a:pt x="2819" y="2264"/>
                  </a:lnTo>
                  <a:lnTo>
                    <a:pt x="2867" y="2174"/>
                  </a:lnTo>
                  <a:lnTo>
                    <a:pt x="2909" y="2084"/>
                  </a:lnTo>
                  <a:lnTo>
                    <a:pt x="2944" y="1993"/>
                  </a:lnTo>
                  <a:lnTo>
                    <a:pt x="2972" y="1901"/>
                  </a:lnTo>
                  <a:lnTo>
                    <a:pt x="2994" y="1808"/>
                  </a:lnTo>
                  <a:lnTo>
                    <a:pt x="3009" y="1712"/>
                  </a:lnTo>
                  <a:lnTo>
                    <a:pt x="3018" y="1613"/>
                  </a:lnTo>
                  <a:lnTo>
                    <a:pt x="3021" y="1511"/>
                  </a:lnTo>
                  <a:lnTo>
                    <a:pt x="3021" y="1511"/>
                  </a:lnTo>
                  <a:lnTo>
                    <a:pt x="3021" y="1511"/>
                  </a:lnTo>
                  <a:lnTo>
                    <a:pt x="3018" y="1408"/>
                  </a:lnTo>
                  <a:lnTo>
                    <a:pt x="3009" y="1309"/>
                  </a:lnTo>
                  <a:lnTo>
                    <a:pt x="2994" y="1213"/>
                  </a:lnTo>
                  <a:lnTo>
                    <a:pt x="2972" y="1119"/>
                  </a:lnTo>
                  <a:lnTo>
                    <a:pt x="2944" y="1027"/>
                  </a:lnTo>
                  <a:lnTo>
                    <a:pt x="2909" y="936"/>
                  </a:lnTo>
                  <a:lnTo>
                    <a:pt x="2867" y="845"/>
                  </a:lnTo>
                  <a:lnTo>
                    <a:pt x="2819" y="755"/>
                  </a:lnTo>
                  <a:lnTo>
                    <a:pt x="2765" y="668"/>
                  </a:lnTo>
                  <a:lnTo>
                    <a:pt x="2708" y="586"/>
                  </a:lnTo>
                  <a:lnTo>
                    <a:pt x="2646" y="511"/>
                  </a:lnTo>
                  <a:lnTo>
                    <a:pt x="2581" y="440"/>
                  </a:lnTo>
                  <a:lnTo>
                    <a:pt x="2510" y="374"/>
                  </a:lnTo>
                  <a:lnTo>
                    <a:pt x="2434" y="313"/>
                  </a:lnTo>
                  <a:lnTo>
                    <a:pt x="2353" y="256"/>
                  </a:lnTo>
                  <a:lnTo>
                    <a:pt x="2266" y="202"/>
                  </a:lnTo>
                  <a:lnTo>
                    <a:pt x="2176" y="153"/>
                  </a:lnTo>
                  <a:lnTo>
                    <a:pt x="2085" y="112"/>
                  </a:lnTo>
                  <a:lnTo>
                    <a:pt x="1994" y="77"/>
                  </a:lnTo>
                  <a:lnTo>
                    <a:pt x="1902" y="49"/>
                  </a:lnTo>
                  <a:lnTo>
                    <a:pt x="1808" y="27"/>
                  </a:lnTo>
                  <a:lnTo>
                    <a:pt x="1712" y="12"/>
                  </a:lnTo>
                  <a:lnTo>
                    <a:pt x="1613" y="3"/>
                  </a:lnTo>
                  <a:lnTo>
                    <a:pt x="1510" y="0"/>
                  </a:lnTo>
                  <a:lnTo>
                    <a:pt x="1510" y="0"/>
                  </a:lnTo>
                  <a:lnTo>
                    <a:pt x="1511" y="0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8" name=""/>
            <p:cNvSpPr/>
            <p:nvPr/>
          </p:nvSpPr>
          <p:spPr>
            <a:xfrm>
              <a:off x="4784400" y="5347440"/>
              <a:ext cx="510840" cy="127800"/>
            </a:xfrm>
            <a:custGeom>
              <a:avLst/>
              <a:gdLst/>
              <a:ahLst/>
              <a:rect l="0" t="0" r="r" b="b"/>
              <a:pathLst>
                <a:path w="1419" h="355">
                  <a:moveTo>
                    <a:pt x="709" y="355"/>
                  </a:moveTo>
                  <a:lnTo>
                    <a:pt x="1241" y="355"/>
                  </a:lnTo>
                  <a:lnTo>
                    <a:pt x="1259" y="354"/>
                  </a:lnTo>
                  <a:lnTo>
                    <a:pt x="1277" y="351"/>
                  </a:lnTo>
                  <a:lnTo>
                    <a:pt x="1294" y="347"/>
                  </a:lnTo>
                  <a:lnTo>
                    <a:pt x="1310" y="341"/>
                  </a:lnTo>
                  <a:lnTo>
                    <a:pt x="1326" y="334"/>
                  </a:lnTo>
                  <a:lnTo>
                    <a:pt x="1340" y="325"/>
                  </a:lnTo>
                  <a:lnTo>
                    <a:pt x="1354" y="315"/>
                  </a:lnTo>
                  <a:lnTo>
                    <a:pt x="1367" y="303"/>
                  </a:lnTo>
                  <a:lnTo>
                    <a:pt x="1378" y="291"/>
                  </a:lnTo>
                  <a:lnTo>
                    <a:pt x="1388" y="277"/>
                  </a:lnTo>
                  <a:lnTo>
                    <a:pt x="1397" y="262"/>
                  </a:lnTo>
                  <a:lnTo>
                    <a:pt x="1405" y="247"/>
                  </a:lnTo>
                  <a:lnTo>
                    <a:pt x="1411" y="231"/>
                  </a:lnTo>
                  <a:lnTo>
                    <a:pt x="1415" y="214"/>
                  </a:lnTo>
                  <a:lnTo>
                    <a:pt x="1418" y="196"/>
                  </a:lnTo>
                  <a:lnTo>
                    <a:pt x="1419" y="178"/>
                  </a:lnTo>
                  <a:lnTo>
                    <a:pt x="1418" y="160"/>
                  </a:lnTo>
                  <a:lnTo>
                    <a:pt x="1415" y="142"/>
                  </a:lnTo>
                  <a:lnTo>
                    <a:pt x="1411" y="125"/>
                  </a:lnTo>
                  <a:lnTo>
                    <a:pt x="1405" y="109"/>
                  </a:lnTo>
                  <a:lnTo>
                    <a:pt x="1397" y="93"/>
                  </a:lnTo>
                  <a:lnTo>
                    <a:pt x="1388" y="79"/>
                  </a:lnTo>
                  <a:lnTo>
                    <a:pt x="1378" y="65"/>
                  </a:lnTo>
                  <a:lnTo>
                    <a:pt x="1367" y="52"/>
                  </a:lnTo>
                  <a:lnTo>
                    <a:pt x="1354" y="41"/>
                  </a:lnTo>
                  <a:lnTo>
                    <a:pt x="1340" y="30"/>
                  </a:lnTo>
                  <a:lnTo>
                    <a:pt x="1326" y="22"/>
                  </a:lnTo>
                  <a:lnTo>
                    <a:pt x="1310" y="14"/>
                  </a:lnTo>
                  <a:lnTo>
                    <a:pt x="1294" y="8"/>
                  </a:lnTo>
                  <a:lnTo>
                    <a:pt x="1277" y="4"/>
                  </a:lnTo>
                  <a:lnTo>
                    <a:pt x="1259" y="1"/>
                  </a:lnTo>
                  <a:lnTo>
                    <a:pt x="1241" y="0"/>
                  </a:lnTo>
                  <a:lnTo>
                    <a:pt x="178" y="0"/>
                  </a:lnTo>
                  <a:lnTo>
                    <a:pt x="160" y="1"/>
                  </a:lnTo>
                  <a:lnTo>
                    <a:pt x="142" y="4"/>
                  </a:lnTo>
                  <a:lnTo>
                    <a:pt x="125" y="8"/>
                  </a:lnTo>
                  <a:lnTo>
                    <a:pt x="109" y="14"/>
                  </a:lnTo>
                  <a:lnTo>
                    <a:pt x="93" y="22"/>
                  </a:lnTo>
                  <a:lnTo>
                    <a:pt x="79" y="30"/>
                  </a:lnTo>
                  <a:lnTo>
                    <a:pt x="65" y="41"/>
                  </a:lnTo>
                  <a:lnTo>
                    <a:pt x="52" y="52"/>
                  </a:lnTo>
                  <a:lnTo>
                    <a:pt x="41" y="65"/>
                  </a:lnTo>
                  <a:lnTo>
                    <a:pt x="30" y="79"/>
                  </a:lnTo>
                  <a:lnTo>
                    <a:pt x="22" y="93"/>
                  </a:lnTo>
                  <a:lnTo>
                    <a:pt x="14" y="109"/>
                  </a:lnTo>
                  <a:lnTo>
                    <a:pt x="8" y="125"/>
                  </a:lnTo>
                  <a:lnTo>
                    <a:pt x="4" y="142"/>
                  </a:lnTo>
                  <a:lnTo>
                    <a:pt x="1" y="160"/>
                  </a:lnTo>
                  <a:lnTo>
                    <a:pt x="0" y="178"/>
                  </a:lnTo>
                  <a:lnTo>
                    <a:pt x="1" y="196"/>
                  </a:lnTo>
                  <a:lnTo>
                    <a:pt x="4" y="214"/>
                  </a:lnTo>
                  <a:lnTo>
                    <a:pt x="8" y="231"/>
                  </a:lnTo>
                  <a:lnTo>
                    <a:pt x="14" y="247"/>
                  </a:lnTo>
                  <a:lnTo>
                    <a:pt x="22" y="262"/>
                  </a:lnTo>
                  <a:lnTo>
                    <a:pt x="30" y="277"/>
                  </a:lnTo>
                  <a:lnTo>
                    <a:pt x="41" y="291"/>
                  </a:lnTo>
                  <a:lnTo>
                    <a:pt x="52" y="303"/>
                  </a:lnTo>
                  <a:lnTo>
                    <a:pt x="65" y="315"/>
                  </a:lnTo>
                  <a:lnTo>
                    <a:pt x="79" y="325"/>
                  </a:lnTo>
                  <a:lnTo>
                    <a:pt x="93" y="334"/>
                  </a:lnTo>
                  <a:lnTo>
                    <a:pt x="109" y="341"/>
                  </a:lnTo>
                  <a:lnTo>
                    <a:pt x="125" y="347"/>
                  </a:lnTo>
                  <a:lnTo>
                    <a:pt x="142" y="351"/>
                  </a:lnTo>
                  <a:lnTo>
                    <a:pt x="160" y="354"/>
                  </a:lnTo>
                  <a:lnTo>
                    <a:pt x="178" y="355"/>
                  </a:lnTo>
                  <a:lnTo>
                    <a:pt x="709" y="35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29" name=""/>
            <p:cNvSpPr/>
            <p:nvPr/>
          </p:nvSpPr>
          <p:spPr>
            <a:xfrm>
              <a:off x="4833720" y="5473440"/>
              <a:ext cx="412200" cy="127800"/>
            </a:xfrm>
            <a:custGeom>
              <a:avLst/>
              <a:gdLst/>
              <a:ahLst/>
              <a:rect l="0" t="0" r="r" b="b"/>
              <a:pathLst>
                <a:path w="1145" h="355">
                  <a:moveTo>
                    <a:pt x="572" y="355"/>
                  </a:moveTo>
                  <a:lnTo>
                    <a:pt x="968" y="355"/>
                  </a:lnTo>
                  <a:lnTo>
                    <a:pt x="986" y="354"/>
                  </a:lnTo>
                  <a:lnTo>
                    <a:pt x="1003" y="351"/>
                  </a:lnTo>
                  <a:lnTo>
                    <a:pt x="1020" y="347"/>
                  </a:lnTo>
                  <a:lnTo>
                    <a:pt x="1037" y="341"/>
                  </a:lnTo>
                  <a:lnTo>
                    <a:pt x="1052" y="334"/>
                  </a:lnTo>
                  <a:lnTo>
                    <a:pt x="1067" y="325"/>
                  </a:lnTo>
                  <a:lnTo>
                    <a:pt x="1080" y="315"/>
                  </a:lnTo>
                  <a:lnTo>
                    <a:pt x="1093" y="303"/>
                  </a:lnTo>
                  <a:lnTo>
                    <a:pt x="1104" y="291"/>
                  </a:lnTo>
                  <a:lnTo>
                    <a:pt x="1115" y="277"/>
                  </a:lnTo>
                  <a:lnTo>
                    <a:pt x="1123" y="262"/>
                  </a:lnTo>
                  <a:lnTo>
                    <a:pt x="1131" y="247"/>
                  </a:lnTo>
                  <a:lnTo>
                    <a:pt x="1137" y="231"/>
                  </a:lnTo>
                  <a:lnTo>
                    <a:pt x="1141" y="214"/>
                  </a:lnTo>
                  <a:lnTo>
                    <a:pt x="1144" y="196"/>
                  </a:lnTo>
                  <a:lnTo>
                    <a:pt x="1145" y="178"/>
                  </a:lnTo>
                  <a:lnTo>
                    <a:pt x="1145" y="178"/>
                  </a:lnTo>
                  <a:lnTo>
                    <a:pt x="1144" y="160"/>
                  </a:lnTo>
                  <a:lnTo>
                    <a:pt x="1141" y="142"/>
                  </a:lnTo>
                  <a:lnTo>
                    <a:pt x="1137" y="125"/>
                  </a:lnTo>
                  <a:lnTo>
                    <a:pt x="1131" y="109"/>
                  </a:lnTo>
                  <a:lnTo>
                    <a:pt x="1123" y="93"/>
                  </a:lnTo>
                  <a:lnTo>
                    <a:pt x="1115" y="79"/>
                  </a:lnTo>
                  <a:lnTo>
                    <a:pt x="1104" y="65"/>
                  </a:lnTo>
                  <a:lnTo>
                    <a:pt x="1093" y="52"/>
                  </a:lnTo>
                  <a:lnTo>
                    <a:pt x="1080" y="41"/>
                  </a:lnTo>
                  <a:lnTo>
                    <a:pt x="1067" y="30"/>
                  </a:lnTo>
                  <a:lnTo>
                    <a:pt x="1052" y="22"/>
                  </a:lnTo>
                  <a:lnTo>
                    <a:pt x="1037" y="14"/>
                  </a:lnTo>
                  <a:lnTo>
                    <a:pt x="1020" y="8"/>
                  </a:lnTo>
                  <a:lnTo>
                    <a:pt x="1003" y="4"/>
                  </a:lnTo>
                  <a:lnTo>
                    <a:pt x="986" y="1"/>
                  </a:lnTo>
                  <a:lnTo>
                    <a:pt x="968" y="0"/>
                  </a:lnTo>
                  <a:lnTo>
                    <a:pt x="177" y="0"/>
                  </a:lnTo>
                  <a:lnTo>
                    <a:pt x="159" y="1"/>
                  </a:lnTo>
                  <a:lnTo>
                    <a:pt x="142" y="4"/>
                  </a:lnTo>
                  <a:lnTo>
                    <a:pt x="125" y="8"/>
                  </a:lnTo>
                  <a:lnTo>
                    <a:pt x="108" y="14"/>
                  </a:lnTo>
                  <a:lnTo>
                    <a:pt x="93" y="22"/>
                  </a:lnTo>
                  <a:lnTo>
                    <a:pt x="78" y="30"/>
                  </a:lnTo>
                  <a:lnTo>
                    <a:pt x="65" y="41"/>
                  </a:lnTo>
                  <a:lnTo>
                    <a:pt x="52" y="52"/>
                  </a:lnTo>
                  <a:lnTo>
                    <a:pt x="41" y="65"/>
                  </a:lnTo>
                  <a:lnTo>
                    <a:pt x="30" y="79"/>
                  </a:lnTo>
                  <a:lnTo>
                    <a:pt x="22" y="93"/>
                  </a:lnTo>
                  <a:lnTo>
                    <a:pt x="14" y="109"/>
                  </a:lnTo>
                  <a:lnTo>
                    <a:pt x="8" y="125"/>
                  </a:lnTo>
                  <a:lnTo>
                    <a:pt x="4" y="142"/>
                  </a:lnTo>
                  <a:lnTo>
                    <a:pt x="1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1" y="196"/>
                  </a:lnTo>
                  <a:lnTo>
                    <a:pt x="4" y="214"/>
                  </a:lnTo>
                  <a:lnTo>
                    <a:pt x="8" y="231"/>
                  </a:lnTo>
                  <a:lnTo>
                    <a:pt x="14" y="247"/>
                  </a:lnTo>
                  <a:lnTo>
                    <a:pt x="22" y="262"/>
                  </a:lnTo>
                  <a:lnTo>
                    <a:pt x="30" y="277"/>
                  </a:lnTo>
                  <a:lnTo>
                    <a:pt x="41" y="291"/>
                  </a:lnTo>
                  <a:lnTo>
                    <a:pt x="52" y="303"/>
                  </a:lnTo>
                  <a:lnTo>
                    <a:pt x="65" y="315"/>
                  </a:lnTo>
                  <a:lnTo>
                    <a:pt x="78" y="325"/>
                  </a:lnTo>
                  <a:lnTo>
                    <a:pt x="93" y="334"/>
                  </a:lnTo>
                  <a:lnTo>
                    <a:pt x="108" y="341"/>
                  </a:lnTo>
                  <a:lnTo>
                    <a:pt x="125" y="347"/>
                  </a:lnTo>
                  <a:lnTo>
                    <a:pt x="142" y="351"/>
                  </a:lnTo>
                  <a:lnTo>
                    <a:pt x="159" y="354"/>
                  </a:lnTo>
                  <a:lnTo>
                    <a:pt x="177" y="355"/>
                  </a:lnTo>
                  <a:lnTo>
                    <a:pt x="572" y="35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0" name=""/>
            <p:cNvSpPr/>
            <p:nvPr/>
          </p:nvSpPr>
          <p:spPr>
            <a:xfrm>
              <a:off x="4793400" y="4399560"/>
              <a:ext cx="498600" cy="947880"/>
            </a:xfrm>
            <a:custGeom>
              <a:avLst/>
              <a:gdLst/>
              <a:ahLst/>
              <a:rect l="0" t="0" r="r" b="b"/>
              <a:pathLst>
                <a:path w="1385" h="2633">
                  <a:moveTo>
                    <a:pt x="503" y="2633"/>
                  </a:moveTo>
                  <a:lnTo>
                    <a:pt x="513" y="1969"/>
                  </a:lnTo>
                  <a:lnTo>
                    <a:pt x="520" y="1619"/>
                  </a:lnTo>
                  <a:lnTo>
                    <a:pt x="527" y="1392"/>
                  </a:lnTo>
                  <a:lnTo>
                    <a:pt x="531" y="1352"/>
                  </a:lnTo>
                  <a:lnTo>
                    <a:pt x="541" y="1314"/>
                  </a:lnTo>
                  <a:lnTo>
                    <a:pt x="555" y="1278"/>
                  </a:lnTo>
                  <a:lnTo>
                    <a:pt x="573" y="1244"/>
                  </a:lnTo>
                  <a:lnTo>
                    <a:pt x="595" y="1211"/>
                  </a:lnTo>
                  <a:lnTo>
                    <a:pt x="620" y="1180"/>
                  </a:lnTo>
                  <a:lnTo>
                    <a:pt x="680" y="1122"/>
                  </a:lnTo>
                  <a:lnTo>
                    <a:pt x="749" y="1069"/>
                  </a:lnTo>
                  <a:lnTo>
                    <a:pt x="825" y="1018"/>
                  </a:lnTo>
                  <a:lnTo>
                    <a:pt x="987" y="922"/>
                  </a:lnTo>
                  <a:lnTo>
                    <a:pt x="1146" y="822"/>
                  </a:lnTo>
                  <a:lnTo>
                    <a:pt x="1216" y="768"/>
                  </a:lnTo>
                  <a:lnTo>
                    <a:pt x="1278" y="709"/>
                  </a:lnTo>
                  <a:lnTo>
                    <a:pt x="1305" y="677"/>
                  </a:lnTo>
                  <a:lnTo>
                    <a:pt x="1328" y="644"/>
                  </a:lnTo>
                  <a:lnTo>
                    <a:pt x="1348" y="609"/>
                  </a:lnTo>
                  <a:lnTo>
                    <a:pt x="1364" y="572"/>
                  </a:lnTo>
                  <a:lnTo>
                    <a:pt x="1376" y="533"/>
                  </a:lnTo>
                  <a:lnTo>
                    <a:pt x="1383" y="492"/>
                  </a:lnTo>
                  <a:lnTo>
                    <a:pt x="1385" y="448"/>
                  </a:lnTo>
                  <a:lnTo>
                    <a:pt x="1382" y="402"/>
                  </a:lnTo>
                  <a:lnTo>
                    <a:pt x="1374" y="364"/>
                  </a:lnTo>
                  <a:lnTo>
                    <a:pt x="1363" y="332"/>
                  </a:lnTo>
                  <a:lnTo>
                    <a:pt x="1347" y="304"/>
                  </a:lnTo>
                  <a:lnTo>
                    <a:pt x="1328" y="279"/>
                  </a:lnTo>
                  <a:lnTo>
                    <a:pt x="1306" y="259"/>
                  </a:lnTo>
                  <a:lnTo>
                    <a:pt x="1280" y="243"/>
                  </a:lnTo>
                  <a:lnTo>
                    <a:pt x="1252" y="230"/>
                  </a:lnTo>
                  <a:lnTo>
                    <a:pt x="1222" y="221"/>
                  </a:lnTo>
                  <a:lnTo>
                    <a:pt x="1190" y="214"/>
                  </a:lnTo>
                  <a:lnTo>
                    <a:pt x="1156" y="211"/>
                  </a:lnTo>
                  <a:lnTo>
                    <a:pt x="1084" y="214"/>
                  </a:lnTo>
                  <a:lnTo>
                    <a:pt x="1010" y="227"/>
                  </a:lnTo>
                  <a:lnTo>
                    <a:pt x="936" y="249"/>
                  </a:lnTo>
                  <a:lnTo>
                    <a:pt x="865" y="278"/>
                  </a:lnTo>
                  <a:lnTo>
                    <a:pt x="800" y="313"/>
                  </a:lnTo>
                  <a:lnTo>
                    <a:pt x="743" y="354"/>
                  </a:lnTo>
                  <a:lnTo>
                    <a:pt x="719" y="375"/>
                  </a:lnTo>
                  <a:lnTo>
                    <a:pt x="697" y="397"/>
                  </a:lnTo>
                  <a:lnTo>
                    <a:pt x="679" y="420"/>
                  </a:lnTo>
                  <a:lnTo>
                    <a:pt x="665" y="443"/>
                  </a:lnTo>
                  <a:lnTo>
                    <a:pt x="654" y="466"/>
                  </a:lnTo>
                  <a:lnTo>
                    <a:pt x="649" y="489"/>
                  </a:lnTo>
                  <a:lnTo>
                    <a:pt x="648" y="512"/>
                  </a:lnTo>
                  <a:lnTo>
                    <a:pt x="652" y="535"/>
                  </a:lnTo>
                  <a:lnTo>
                    <a:pt x="661" y="557"/>
                  </a:lnTo>
                  <a:lnTo>
                    <a:pt x="677" y="579"/>
                  </a:lnTo>
                  <a:lnTo>
                    <a:pt x="691" y="593"/>
                  </a:lnTo>
                  <a:lnTo>
                    <a:pt x="705" y="604"/>
                  </a:lnTo>
                  <a:lnTo>
                    <a:pt x="718" y="612"/>
                  </a:lnTo>
                  <a:lnTo>
                    <a:pt x="732" y="616"/>
                  </a:lnTo>
                  <a:lnTo>
                    <a:pt x="745" y="618"/>
                  </a:lnTo>
                  <a:lnTo>
                    <a:pt x="758" y="618"/>
                  </a:lnTo>
                  <a:lnTo>
                    <a:pt x="771" y="614"/>
                  </a:lnTo>
                  <a:lnTo>
                    <a:pt x="783" y="609"/>
                  </a:lnTo>
                  <a:lnTo>
                    <a:pt x="794" y="601"/>
                  </a:lnTo>
                  <a:lnTo>
                    <a:pt x="805" y="591"/>
                  </a:lnTo>
                  <a:lnTo>
                    <a:pt x="815" y="579"/>
                  </a:lnTo>
                  <a:lnTo>
                    <a:pt x="825" y="565"/>
                  </a:lnTo>
                  <a:lnTo>
                    <a:pt x="841" y="532"/>
                  </a:lnTo>
                  <a:lnTo>
                    <a:pt x="854" y="495"/>
                  </a:lnTo>
                  <a:lnTo>
                    <a:pt x="863" y="453"/>
                  </a:lnTo>
                  <a:lnTo>
                    <a:pt x="866" y="409"/>
                  </a:lnTo>
                  <a:lnTo>
                    <a:pt x="865" y="363"/>
                  </a:lnTo>
                  <a:lnTo>
                    <a:pt x="858" y="317"/>
                  </a:lnTo>
                  <a:lnTo>
                    <a:pt x="845" y="271"/>
                  </a:lnTo>
                  <a:lnTo>
                    <a:pt x="824" y="228"/>
                  </a:lnTo>
                  <a:lnTo>
                    <a:pt x="812" y="207"/>
                  </a:lnTo>
                  <a:lnTo>
                    <a:pt x="797" y="188"/>
                  </a:lnTo>
                  <a:lnTo>
                    <a:pt x="780" y="170"/>
                  </a:lnTo>
                  <a:lnTo>
                    <a:pt x="762" y="153"/>
                  </a:lnTo>
                  <a:lnTo>
                    <a:pt x="737" y="134"/>
                  </a:lnTo>
                  <a:lnTo>
                    <a:pt x="704" y="113"/>
                  </a:lnTo>
                  <a:lnTo>
                    <a:pt x="665" y="91"/>
                  </a:lnTo>
                  <a:lnTo>
                    <a:pt x="619" y="70"/>
                  </a:lnTo>
                  <a:lnTo>
                    <a:pt x="570" y="49"/>
                  </a:lnTo>
                  <a:lnTo>
                    <a:pt x="516" y="31"/>
                  </a:lnTo>
                  <a:lnTo>
                    <a:pt x="460" y="15"/>
                  </a:lnTo>
                  <a:lnTo>
                    <a:pt x="403" y="5"/>
                  </a:lnTo>
                  <a:lnTo>
                    <a:pt x="345" y="0"/>
                  </a:lnTo>
                  <a:lnTo>
                    <a:pt x="288" y="2"/>
                  </a:lnTo>
                  <a:lnTo>
                    <a:pt x="232" y="11"/>
                  </a:lnTo>
                  <a:lnTo>
                    <a:pt x="205" y="20"/>
                  </a:lnTo>
                  <a:lnTo>
                    <a:pt x="179" y="30"/>
                  </a:lnTo>
                  <a:lnTo>
                    <a:pt x="154" y="43"/>
                  </a:lnTo>
                  <a:lnTo>
                    <a:pt x="130" y="59"/>
                  </a:lnTo>
                  <a:lnTo>
                    <a:pt x="107" y="77"/>
                  </a:lnTo>
                  <a:lnTo>
                    <a:pt x="85" y="99"/>
                  </a:lnTo>
                  <a:lnTo>
                    <a:pt x="65" y="123"/>
                  </a:lnTo>
                  <a:lnTo>
                    <a:pt x="46" y="151"/>
                  </a:lnTo>
                  <a:lnTo>
                    <a:pt x="30" y="182"/>
                  </a:lnTo>
                  <a:lnTo>
                    <a:pt x="15" y="217"/>
                  </a:lnTo>
                  <a:lnTo>
                    <a:pt x="4" y="251"/>
                  </a:lnTo>
                  <a:lnTo>
                    <a:pt x="0" y="287"/>
                  </a:lnTo>
                  <a:lnTo>
                    <a:pt x="2" y="322"/>
                  </a:lnTo>
                  <a:lnTo>
                    <a:pt x="8" y="358"/>
                  </a:lnTo>
                  <a:lnTo>
                    <a:pt x="20" y="394"/>
                  </a:lnTo>
                  <a:lnTo>
                    <a:pt x="37" y="430"/>
                  </a:lnTo>
                  <a:lnTo>
                    <a:pt x="82" y="502"/>
                  </a:lnTo>
                  <a:lnTo>
                    <a:pt x="141" y="576"/>
                  </a:lnTo>
                  <a:lnTo>
                    <a:pt x="211" y="649"/>
                  </a:lnTo>
                  <a:lnTo>
                    <a:pt x="372" y="796"/>
                  </a:lnTo>
                  <a:lnTo>
                    <a:pt x="540" y="941"/>
                  </a:lnTo>
                  <a:lnTo>
                    <a:pt x="693" y="1082"/>
                  </a:lnTo>
                  <a:lnTo>
                    <a:pt x="756" y="1151"/>
                  </a:lnTo>
                  <a:lnTo>
                    <a:pt x="805" y="1219"/>
                  </a:lnTo>
                  <a:lnTo>
                    <a:pt x="824" y="1252"/>
                  </a:lnTo>
                  <a:lnTo>
                    <a:pt x="839" y="1285"/>
                  </a:lnTo>
                  <a:lnTo>
                    <a:pt x="849" y="1317"/>
                  </a:lnTo>
                  <a:lnTo>
                    <a:pt x="854" y="1348"/>
                  </a:lnTo>
                  <a:lnTo>
                    <a:pt x="857" y="1471"/>
                  </a:lnTo>
                  <a:lnTo>
                    <a:pt x="857" y="1648"/>
                  </a:lnTo>
                  <a:lnTo>
                    <a:pt x="849" y="2078"/>
                  </a:lnTo>
                  <a:lnTo>
                    <a:pt x="833" y="2633"/>
                  </a:lnTo>
                  <a:lnTo>
                    <a:pt x="503" y="2633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1" name=""/>
            <p:cNvSpPr/>
            <p:nvPr/>
          </p:nvSpPr>
          <p:spPr>
            <a:xfrm>
              <a:off x="5040000" y="3556440"/>
              <a:ext cx="0" cy="18648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2" name=""/>
            <p:cNvSpPr/>
            <p:nvPr/>
          </p:nvSpPr>
          <p:spPr>
            <a:xfrm flipH="1">
              <a:off x="5683680" y="3826800"/>
              <a:ext cx="131760" cy="1317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3" name=""/>
            <p:cNvSpPr/>
            <p:nvPr/>
          </p:nvSpPr>
          <p:spPr>
            <a:xfrm flipH="1">
              <a:off x="5833440" y="4548960"/>
              <a:ext cx="186480" cy="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4" name=""/>
            <p:cNvSpPr/>
            <p:nvPr/>
          </p:nvSpPr>
          <p:spPr>
            <a:xfrm>
              <a:off x="4263840" y="3826800"/>
              <a:ext cx="131760" cy="1317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35" name=""/>
            <p:cNvSpPr/>
            <p:nvPr/>
          </p:nvSpPr>
          <p:spPr>
            <a:xfrm>
              <a:off x="4059360" y="4548960"/>
              <a:ext cx="186480" cy="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2160000" y="1692000"/>
            <a:ext cx="6660000" cy="1548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dt" idx="7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ftr" idx="8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sldNum" idx="9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7FA9E6C6-254B-456E-A3B7-3484BF1DBB3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"/>
          <p:cNvSpPr/>
          <p:nvPr/>
        </p:nvSpPr>
        <p:spPr>
          <a:xfrm>
            <a:off x="0" y="0"/>
            <a:ext cx="10080360" cy="5670360"/>
          </a:xfrm>
          <a:custGeom>
            <a:avLst/>
            <a:gdLst/>
            <a:ahLst/>
            <a:rect l="0" t="0" r="r" b="b"/>
            <a:pathLst>
              <a:path w="28001" h="15751">
                <a:moveTo>
                  <a:pt x="1000" y="600"/>
                </a:moveTo>
                <a:lnTo>
                  <a:pt x="1000" y="15151"/>
                </a:lnTo>
                <a:lnTo>
                  <a:pt x="27001" y="15151"/>
                </a:lnTo>
                <a:lnTo>
                  <a:pt x="27001" y="600"/>
                </a:lnTo>
                <a:lnTo>
                  <a:pt x="1000" y="600"/>
                </a:lnTo>
                <a:moveTo>
                  <a:pt x="14001" y="15751"/>
                </a:moveTo>
                <a:lnTo>
                  <a:pt x="0" y="15751"/>
                </a:lnTo>
                <a:lnTo>
                  <a:pt x="0" y="0"/>
                </a:lnTo>
                <a:lnTo>
                  <a:pt x="28001" y="0"/>
                </a:lnTo>
                <a:lnTo>
                  <a:pt x="28001" y="15751"/>
                </a:lnTo>
                <a:lnTo>
                  <a:pt x="14001" y="15751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142" name=""/>
          <p:cNvGrpSpPr/>
          <p:nvPr/>
        </p:nvGrpSpPr>
        <p:grpSpPr>
          <a:xfrm>
            <a:off x="4304520" y="277920"/>
            <a:ext cx="5131440" cy="4222440"/>
            <a:chOff x="4304520" y="277920"/>
            <a:chExt cx="5131440" cy="4222440"/>
          </a:xfrm>
        </p:grpSpPr>
        <p:sp>
          <p:nvSpPr>
            <p:cNvPr id="143" name=""/>
            <p:cNvSpPr/>
            <p:nvPr/>
          </p:nvSpPr>
          <p:spPr>
            <a:xfrm flipH="1">
              <a:off x="4558320" y="315000"/>
              <a:ext cx="196920" cy="1227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44" name=""/>
            <p:cNvSpPr/>
            <p:nvPr/>
          </p:nvSpPr>
          <p:spPr>
            <a:xfrm>
              <a:off x="4595400" y="277920"/>
              <a:ext cx="122760" cy="1965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45" name=""/>
            <p:cNvSpPr/>
            <p:nvPr/>
          </p:nvSpPr>
          <p:spPr>
            <a:xfrm>
              <a:off x="4304520" y="4309920"/>
              <a:ext cx="190440" cy="190440"/>
            </a:xfrm>
            <a:custGeom>
              <a:avLst/>
              <a:gdLst/>
              <a:ahLst/>
              <a:rect l="0" t="0" r="r" b="b"/>
              <a:pathLst>
                <a:path w="529" h="529">
                  <a:moveTo>
                    <a:pt x="529" y="265"/>
                  </a:moveTo>
                  <a:lnTo>
                    <a:pt x="528" y="283"/>
                  </a:lnTo>
                  <a:lnTo>
                    <a:pt x="527" y="300"/>
                  </a:lnTo>
                  <a:lnTo>
                    <a:pt x="524" y="317"/>
                  </a:lnTo>
                  <a:lnTo>
                    <a:pt x="520" y="333"/>
                  </a:lnTo>
                  <a:lnTo>
                    <a:pt x="516" y="349"/>
                  </a:lnTo>
                  <a:lnTo>
                    <a:pt x="510" y="365"/>
                  </a:lnTo>
                  <a:lnTo>
                    <a:pt x="502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5" y="426"/>
                  </a:lnTo>
                  <a:lnTo>
                    <a:pt x="464" y="439"/>
                  </a:lnTo>
                  <a:lnTo>
                    <a:pt x="452" y="452"/>
                  </a:lnTo>
                  <a:lnTo>
                    <a:pt x="440" y="463"/>
                  </a:lnTo>
                  <a:lnTo>
                    <a:pt x="426" y="474"/>
                  </a:lnTo>
                  <a:lnTo>
                    <a:pt x="412" y="484"/>
                  </a:lnTo>
                  <a:lnTo>
                    <a:pt x="397" y="493"/>
                  </a:lnTo>
                  <a:lnTo>
                    <a:pt x="381" y="502"/>
                  </a:lnTo>
                  <a:lnTo>
                    <a:pt x="365" y="509"/>
                  </a:lnTo>
                  <a:lnTo>
                    <a:pt x="350" y="515"/>
                  </a:lnTo>
                  <a:lnTo>
                    <a:pt x="333" y="520"/>
                  </a:lnTo>
                  <a:lnTo>
                    <a:pt x="317" y="524"/>
                  </a:lnTo>
                  <a:lnTo>
                    <a:pt x="300" y="527"/>
                  </a:lnTo>
                  <a:lnTo>
                    <a:pt x="283" y="528"/>
                  </a:lnTo>
                  <a:lnTo>
                    <a:pt x="265" y="529"/>
                  </a:lnTo>
                  <a:lnTo>
                    <a:pt x="247" y="528"/>
                  </a:lnTo>
                  <a:lnTo>
                    <a:pt x="230" y="527"/>
                  </a:lnTo>
                  <a:lnTo>
                    <a:pt x="213" y="524"/>
                  </a:lnTo>
                  <a:lnTo>
                    <a:pt x="196" y="520"/>
                  </a:lnTo>
                  <a:lnTo>
                    <a:pt x="180" y="515"/>
                  </a:lnTo>
                  <a:lnTo>
                    <a:pt x="164" y="509"/>
                  </a:lnTo>
                  <a:lnTo>
                    <a:pt x="148" y="502"/>
                  </a:lnTo>
                  <a:lnTo>
                    <a:pt x="132" y="493"/>
                  </a:lnTo>
                  <a:lnTo>
                    <a:pt x="117" y="484"/>
                  </a:lnTo>
                  <a:lnTo>
                    <a:pt x="103" y="474"/>
                  </a:lnTo>
                  <a:lnTo>
                    <a:pt x="89" y="463"/>
                  </a:lnTo>
                  <a:lnTo>
                    <a:pt x="77" y="452"/>
                  </a:lnTo>
                  <a:lnTo>
                    <a:pt x="65" y="439"/>
                  </a:lnTo>
                  <a:lnTo>
                    <a:pt x="55" y="426"/>
                  </a:lnTo>
                  <a:lnTo>
                    <a:pt x="44" y="412"/>
                  </a:lnTo>
                  <a:lnTo>
                    <a:pt x="35" y="397"/>
                  </a:lnTo>
                  <a:lnTo>
                    <a:pt x="26" y="381"/>
                  </a:lnTo>
                  <a:lnTo>
                    <a:pt x="19" y="365"/>
                  </a:lnTo>
                  <a:lnTo>
                    <a:pt x="13" y="350"/>
                  </a:lnTo>
                  <a:lnTo>
                    <a:pt x="8" y="333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0" y="283"/>
                  </a:lnTo>
                  <a:lnTo>
                    <a:pt x="0" y="265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8"/>
                  </a:lnTo>
                  <a:lnTo>
                    <a:pt x="35" y="132"/>
                  </a:lnTo>
                  <a:lnTo>
                    <a:pt x="44" y="117"/>
                  </a:lnTo>
                  <a:lnTo>
                    <a:pt x="55" y="103"/>
                  </a:lnTo>
                  <a:lnTo>
                    <a:pt x="65" y="89"/>
                  </a:lnTo>
                  <a:lnTo>
                    <a:pt x="77" y="77"/>
                  </a:lnTo>
                  <a:lnTo>
                    <a:pt x="89" y="66"/>
                  </a:lnTo>
                  <a:lnTo>
                    <a:pt x="103" y="55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8" y="27"/>
                  </a:lnTo>
                  <a:lnTo>
                    <a:pt x="164" y="20"/>
                  </a:lnTo>
                  <a:lnTo>
                    <a:pt x="180" y="14"/>
                  </a:lnTo>
                  <a:lnTo>
                    <a:pt x="196" y="9"/>
                  </a:lnTo>
                  <a:lnTo>
                    <a:pt x="212" y="5"/>
                  </a:lnTo>
                  <a:lnTo>
                    <a:pt x="229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3" y="9"/>
                  </a:lnTo>
                  <a:lnTo>
                    <a:pt x="349" y="14"/>
                  </a:lnTo>
                  <a:lnTo>
                    <a:pt x="365" y="20"/>
                  </a:lnTo>
                  <a:lnTo>
                    <a:pt x="381" y="27"/>
                  </a:lnTo>
                  <a:lnTo>
                    <a:pt x="397" y="36"/>
                  </a:lnTo>
                  <a:lnTo>
                    <a:pt x="412" y="45"/>
                  </a:lnTo>
                  <a:lnTo>
                    <a:pt x="426" y="55"/>
                  </a:lnTo>
                  <a:lnTo>
                    <a:pt x="440" y="66"/>
                  </a:lnTo>
                  <a:lnTo>
                    <a:pt x="452" y="77"/>
                  </a:lnTo>
                  <a:lnTo>
                    <a:pt x="464" y="89"/>
                  </a:lnTo>
                  <a:lnTo>
                    <a:pt x="475" y="103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2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0" y="196"/>
                  </a:lnTo>
                  <a:lnTo>
                    <a:pt x="524" y="213"/>
                  </a:lnTo>
                  <a:lnTo>
                    <a:pt x="527" y="230"/>
                  </a:lnTo>
                  <a:lnTo>
                    <a:pt x="528" y="247"/>
                  </a:lnTo>
                  <a:lnTo>
                    <a:pt x="529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46" name=""/>
            <p:cNvSpPr/>
            <p:nvPr/>
          </p:nvSpPr>
          <p:spPr>
            <a:xfrm>
              <a:off x="6459840" y="1847160"/>
              <a:ext cx="168120" cy="180360"/>
            </a:xfrm>
            <a:custGeom>
              <a:avLst/>
              <a:gdLst/>
              <a:ahLst/>
              <a:rect l="0" t="0" r="r" b="b"/>
              <a:pathLst>
                <a:path w="467" h="501">
                  <a:moveTo>
                    <a:pt x="0" y="229"/>
                  </a:moveTo>
                  <a:lnTo>
                    <a:pt x="404" y="501"/>
                  </a:lnTo>
                  <a:lnTo>
                    <a:pt x="467" y="0"/>
                  </a:lnTo>
                  <a:lnTo>
                    <a:pt x="0" y="229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47" name=""/>
            <p:cNvSpPr/>
            <p:nvPr/>
          </p:nvSpPr>
          <p:spPr>
            <a:xfrm>
              <a:off x="9315000" y="873000"/>
              <a:ext cx="58320" cy="18288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48" name=""/>
            <p:cNvSpPr/>
            <p:nvPr/>
          </p:nvSpPr>
          <p:spPr>
            <a:xfrm flipV="1">
              <a:off x="9252720" y="935280"/>
              <a:ext cx="183240" cy="5832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49" name=""/>
          <p:cNvGrpSpPr/>
          <p:nvPr/>
        </p:nvGrpSpPr>
        <p:grpSpPr>
          <a:xfrm>
            <a:off x="432360" y="2833920"/>
            <a:ext cx="2343240" cy="2549520"/>
            <a:chOff x="432360" y="2833920"/>
            <a:chExt cx="2343240" cy="2549520"/>
          </a:xfrm>
        </p:grpSpPr>
        <p:sp>
          <p:nvSpPr>
            <p:cNvPr id="150" name=""/>
            <p:cNvSpPr/>
            <p:nvPr/>
          </p:nvSpPr>
          <p:spPr>
            <a:xfrm>
              <a:off x="977760" y="3434040"/>
              <a:ext cx="1360080" cy="1632960"/>
            </a:xfrm>
            <a:custGeom>
              <a:avLst/>
              <a:gdLst/>
              <a:ahLst/>
              <a:rect l="0" t="0" r="r" b="b"/>
              <a:pathLst>
                <a:path w="3778" h="4536">
                  <a:moveTo>
                    <a:pt x="1889" y="0"/>
                  </a:moveTo>
                  <a:lnTo>
                    <a:pt x="1889" y="0"/>
                  </a:lnTo>
                  <a:lnTo>
                    <a:pt x="1889" y="0"/>
                  </a:lnTo>
                  <a:lnTo>
                    <a:pt x="1761" y="4"/>
                  </a:lnTo>
                  <a:lnTo>
                    <a:pt x="1637" y="15"/>
                  </a:lnTo>
                  <a:lnTo>
                    <a:pt x="1517" y="34"/>
                  </a:lnTo>
                  <a:lnTo>
                    <a:pt x="1399" y="61"/>
                  </a:lnTo>
                  <a:lnTo>
                    <a:pt x="1284" y="96"/>
                  </a:lnTo>
                  <a:lnTo>
                    <a:pt x="1171" y="139"/>
                  </a:lnTo>
                  <a:lnTo>
                    <a:pt x="1058" y="191"/>
                  </a:lnTo>
                  <a:lnTo>
                    <a:pt x="945" y="252"/>
                  </a:lnTo>
                  <a:lnTo>
                    <a:pt x="836" y="319"/>
                  </a:lnTo>
                  <a:lnTo>
                    <a:pt x="734" y="391"/>
                  </a:lnTo>
                  <a:lnTo>
                    <a:pt x="639" y="467"/>
                  </a:lnTo>
                  <a:lnTo>
                    <a:pt x="551" y="549"/>
                  </a:lnTo>
                  <a:lnTo>
                    <a:pt x="469" y="637"/>
                  </a:lnTo>
                  <a:lnTo>
                    <a:pt x="392" y="732"/>
                  </a:lnTo>
                  <a:lnTo>
                    <a:pt x="320" y="833"/>
                  </a:lnTo>
                  <a:lnTo>
                    <a:pt x="253" y="942"/>
                  </a:lnTo>
                  <a:lnTo>
                    <a:pt x="192" y="1054"/>
                  </a:lnTo>
                  <a:lnTo>
                    <a:pt x="140" y="1167"/>
                  </a:lnTo>
                  <a:lnTo>
                    <a:pt x="97" y="1281"/>
                  </a:lnTo>
                  <a:lnTo>
                    <a:pt x="61" y="1395"/>
                  </a:lnTo>
                  <a:lnTo>
                    <a:pt x="34" y="1513"/>
                  </a:lnTo>
                  <a:lnTo>
                    <a:pt x="15" y="1633"/>
                  </a:lnTo>
                  <a:lnTo>
                    <a:pt x="4" y="1756"/>
                  </a:lnTo>
                  <a:lnTo>
                    <a:pt x="0" y="1884"/>
                  </a:lnTo>
                  <a:lnTo>
                    <a:pt x="0" y="1884"/>
                  </a:lnTo>
                  <a:lnTo>
                    <a:pt x="0" y="1884"/>
                  </a:lnTo>
                  <a:lnTo>
                    <a:pt x="4" y="2011"/>
                  </a:lnTo>
                  <a:lnTo>
                    <a:pt x="16" y="2135"/>
                  </a:lnTo>
                  <a:lnTo>
                    <a:pt x="35" y="2254"/>
                  </a:lnTo>
                  <a:lnTo>
                    <a:pt x="62" y="2371"/>
                  </a:lnTo>
                  <a:lnTo>
                    <a:pt x="97" y="2486"/>
                  </a:lnTo>
                  <a:lnTo>
                    <a:pt x="141" y="2599"/>
                  </a:lnTo>
                  <a:lnTo>
                    <a:pt x="193" y="2711"/>
                  </a:lnTo>
                  <a:lnTo>
                    <a:pt x="253" y="2823"/>
                  </a:lnTo>
                  <a:lnTo>
                    <a:pt x="320" y="2932"/>
                  </a:lnTo>
                  <a:lnTo>
                    <a:pt x="392" y="3033"/>
                  </a:lnTo>
                  <a:lnTo>
                    <a:pt x="469" y="3127"/>
                  </a:lnTo>
                  <a:lnTo>
                    <a:pt x="551" y="3215"/>
                  </a:lnTo>
                  <a:lnTo>
                    <a:pt x="640" y="3297"/>
                  </a:lnTo>
                  <a:lnTo>
                    <a:pt x="734" y="3374"/>
                  </a:lnTo>
                  <a:lnTo>
                    <a:pt x="836" y="3445"/>
                  </a:lnTo>
                  <a:lnTo>
                    <a:pt x="945" y="3513"/>
                  </a:lnTo>
                  <a:lnTo>
                    <a:pt x="1024" y="3556"/>
                  </a:lnTo>
                  <a:lnTo>
                    <a:pt x="1101" y="3594"/>
                  </a:lnTo>
                  <a:lnTo>
                    <a:pt x="1181" y="3628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5" y="3660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2"/>
                  </a:lnTo>
                  <a:lnTo>
                    <a:pt x="1265" y="3662"/>
                  </a:lnTo>
                  <a:lnTo>
                    <a:pt x="1265" y="4315"/>
                  </a:lnTo>
                  <a:lnTo>
                    <a:pt x="1266" y="4337"/>
                  </a:lnTo>
                  <a:lnTo>
                    <a:pt x="1269" y="4360"/>
                  </a:lnTo>
                  <a:lnTo>
                    <a:pt x="1275" y="4381"/>
                  </a:lnTo>
                  <a:lnTo>
                    <a:pt x="1282" y="4401"/>
                  </a:lnTo>
                  <a:lnTo>
                    <a:pt x="1292" y="4420"/>
                  </a:lnTo>
                  <a:lnTo>
                    <a:pt x="1303" y="4439"/>
                  </a:lnTo>
                  <a:lnTo>
                    <a:pt x="1316" y="4456"/>
                  </a:lnTo>
                  <a:lnTo>
                    <a:pt x="1330" y="4471"/>
                  </a:lnTo>
                  <a:lnTo>
                    <a:pt x="1346" y="4486"/>
                  </a:lnTo>
                  <a:lnTo>
                    <a:pt x="1363" y="4498"/>
                  </a:lnTo>
                  <a:lnTo>
                    <a:pt x="1381" y="4509"/>
                  </a:lnTo>
                  <a:lnTo>
                    <a:pt x="1400" y="4518"/>
                  </a:lnTo>
                  <a:lnTo>
                    <a:pt x="1421" y="4526"/>
                  </a:lnTo>
                  <a:lnTo>
                    <a:pt x="1442" y="4531"/>
                  </a:lnTo>
                  <a:lnTo>
                    <a:pt x="1464" y="4535"/>
                  </a:lnTo>
                  <a:lnTo>
                    <a:pt x="1487" y="4536"/>
                  </a:lnTo>
                  <a:lnTo>
                    <a:pt x="2291" y="4536"/>
                  </a:lnTo>
                  <a:lnTo>
                    <a:pt x="2314" y="4535"/>
                  </a:lnTo>
                  <a:lnTo>
                    <a:pt x="2336" y="4531"/>
                  </a:lnTo>
                  <a:lnTo>
                    <a:pt x="2357" y="4526"/>
                  </a:lnTo>
                  <a:lnTo>
                    <a:pt x="2377" y="4518"/>
                  </a:lnTo>
                  <a:lnTo>
                    <a:pt x="2397" y="4509"/>
                  </a:lnTo>
                  <a:lnTo>
                    <a:pt x="2415" y="4498"/>
                  </a:lnTo>
                  <a:lnTo>
                    <a:pt x="2432" y="4486"/>
                  </a:lnTo>
                  <a:lnTo>
                    <a:pt x="2448" y="4471"/>
                  </a:lnTo>
                  <a:lnTo>
                    <a:pt x="2462" y="4456"/>
                  </a:lnTo>
                  <a:lnTo>
                    <a:pt x="2475" y="4439"/>
                  </a:lnTo>
                  <a:lnTo>
                    <a:pt x="2486" y="4420"/>
                  </a:lnTo>
                  <a:lnTo>
                    <a:pt x="2496" y="4401"/>
                  </a:lnTo>
                  <a:lnTo>
                    <a:pt x="2503" y="4381"/>
                  </a:lnTo>
                  <a:lnTo>
                    <a:pt x="2508" y="4360"/>
                  </a:lnTo>
                  <a:lnTo>
                    <a:pt x="2512" y="4337"/>
                  </a:lnTo>
                  <a:lnTo>
                    <a:pt x="2513" y="4315"/>
                  </a:lnTo>
                  <a:lnTo>
                    <a:pt x="2513" y="3662"/>
                  </a:lnTo>
                  <a:lnTo>
                    <a:pt x="2513" y="3660"/>
                  </a:lnTo>
                  <a:lnTo>
                    <a:pt x="2513" y="3660"/>
                  </a:lnTo>
                  <a:lnTo>
                    <a:pt x="2597" y="3628"/>
                  </a:lnTo>
                  <a:lnTo>
                    <a:pt x="2677" y="3594"/>
                  </a:lnTo>
                  <a:lnTo>
                    <a:pt x="2754" y="3556"/>
                  </a:lnTo>
                  <a:lnTo>
                    <a:pt x="2833" y="3513"/>
                  </a:lnTo>
                  <a:lnTo>
                    <a:pt x="2942" y="3446"/>
                  </a:lnTo>
                  <a:lnTo>
                    <a:pt x="3044" y="3374"/>
                  </a:lnTo>
                  <a:lnTo>
                    <a:pt x="3139" y="3298"/>
                  </a:lnTo>
                  <a:lnTo>
                    <a:pt x="3227" y="3216"/>
                  </a:lnTo>
                  <a:lnTo>
                    <a:pt x="3309" y="3128"/>
                  </a:lnTo>
                  <a:lnTo>
                    <a:pt x="3386" y="3033"/>
                  </a:lnTo>
                  <a:lnTo>
                    <a:pt x="3458" y="2932"/>
                  </a:lnTo>
                  <a:lnTo>
                    <a:pt x="3525" y="2823"/>
                  </a:lnTo>
                  <a:lnTo>
                    <a:pt x="3585" y="2711"/>
                  </a:lnTo>
                  <a:lnTo>
                    <a:pt x="3637" y="2599"/>
                  </a:lnTo>
                  <a:lnTo>
                    <a:pt x="3681" y="2486"/>
                  </a:lnTo>
                  <a:lnTo>
                    <a:pt x="3716" y="2371"/>
                  </a:lnTo>
                  <a:lnTo>
                    <a:pt x="3743" y="2254"/>
                  </a:lnTo>
                  <a:lnTo>
                    <a:pt x="3762" y="2135"/>
                  </a:lnTo>
                  <a:lnTo>
                    <a:pt x="3774" y="2011"/>
                  </a:lnTo>
                  <a:lnTo>
                    <a:pt x="3778" y="1884"/>
                  </a:lnTo>
                  <a:lnTo>
                    <a:pt x="3778" y="1884"/>
                  </a:lnTo>
                  <a:lnTo>
                    <a:pt x="3778" y="1884"/>
                  </a:lnTo>
                  <a:lnTo>
                    <a:pt x="3774" y="1756"/>
                  </a:lnTo>
                  <a:lnTo>
                    <a:pt x="3763" y="1633"/>
                  </a:lnTo>
                  <a:lnTo>
                    <a:pt x="3744" y="1513"/>
                  </a:lnTo>
                  <a:lnTo>
                    <a:pt x="3717" y="1395"/>
                  </a:lnTo>
                  <a:lnTo>
                    <a:pt x="3681" y="1281"/>
                  </a:lnTo>
                  <a:lnTo>
                    <a:pt x="3638" y="1167"/>
                  </a:lnTo>
                  <a:lnTo>
                    <a:pt x="3586" y="1054"/>
                  </a:lnTo>
                  <a:lnTo>
                    <a:pt x="3525" y="942"/>
                  </a:lnTo>
                  <a:lnTo>
                    <a:pt x="3458" y="833"/>
                  </a:lnTo>
                  <a:lnTo>
                    <a:pt x="3386" y="732"/>
                  </a:lnTo>
                  <a:lnTo>
                    <a:pt x="3309" y="637"/>
                  </a:lnTo>
                  <a:lnTo>
                    <a:pt x="3227" y="549"/>
                  </a:lnTo>
                  <a:lnTo>
                    <a:pt x="3138" y="467"/>
                  </a:lnTo>
                  <a:lnTo>
                    <a:pt x="3044" y="391"/>
                  </a:lnTo>
                  <a:lnTo>
                    <a:pt x="2942" y="319"/>
                  </a:lnTo>
                  <a:lnTo>
                    <a:pt x="2833" y="252"/>
                  </a:lnTo>
                  <a:lnTo>
                    <a:pt x="2720" y="191"/>
                  </a:lnTo>
                  <a:lnTo>
                    <a:pt x="2607" y="139"/>
                  </a:lnTo>
                  <a:lnTo>
                    <a:pt x="2493" y="96"/>
                  </a:lnTo>
                  <a:lnTo>
                    <a:pt x="2378" y="61"/>
                  </a:lnTo>
                  <a:lnTo>
                    <a:pt x="2261" y="34"/>
                  </a:lnTo>
                  <a:lnTo>
                    <a:pt x="2141" y="15"/>
                  </a:lnTo>
                  <a:lnTo>
                    <a:pt x="2017" y="4"/>
                  </a:lnTo>
                  <a:lnTo>
                    <a:pt x="1889" y="0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1" name=""/>
            <p:cNvSpPr/>
            <p:nvPr/>
          </p:nvSpPr>
          <p:spPr>
            <a:xfrm>
              <a:off x="1338840" y="5067000"/>
              <a:ext cx="638280" cy="159480"/>
            </a:xfrm>
            <a:custGeom>
              <a:avLst/>
              <a:gdLst/>
              <a:ahLst/>
              <a:rect l="0" t="0" r="r" b="b"/>
              <a:pathLst>
                <a:path w="1773" h="443">
                  <a:moveTo>
                    <a:pt x="886" y="443"/>
                  </a:moveTo>
                  <a:lnTo>
                    <a:pt x="1551" y="443"/>
                  </a:lnTo>
                  <a:lnTo>
                    <a:pt x="1574" y="442"/>
                  </a:lnTo>
                  <a:lnTo>
                    <a:pt x="1596" y="439"/>
                  </a:lnTo>
                  <a:lnTo>
                    <a:pt x="1617" y="433"/>
                  </a:lnTo>
                  <a:lnTo>
                    <a:pt x="1637" y="426"/>
                  </a:lnTo>
                  <a:lnTo>
                    <a:pt x="1656" y="416"/>
                  </a:lnTo>
                  <a:lnTo>
                    <a:pt x="1675" y="405"/>
                  </a:lnTo>
                  <a:lnTo>
                    <a:pt x="1692" y="393"/>
                  </a:lnTo>
                  <a:lnTo>
                    <a:pt x="1708" y="378"/>
                  </a:lnTo>
                  <a:lnTo>
                    <a:pt x="1722" y="363"/>
                  </a:lnTo>
                  <a:lnTo>
                    <a:pt x="1735" y="346"/>
                  </a:lnTo>
                  <a:lnTo>
                    <a:pt x="1746" y="328"/>
                  </a:lnTo>
                  <a:lnTo>
                    <a:pt x="1755" y="308"/>
                  </a:lnTo>
                  <a:lnTo>
                    <a:pt x="1763" y="288"/>
                  </a:lnTo>
                  <a:lnTo>
                    <a:pt x="1768" y="267"/>
                  </a:lnTo>
                  <a:lnTo>
                    <a:pt x="1772" y="245"/>
                  </a:lnTo>
                  <a:lnTo>
                    <a:pt x="1773" y="222"/>
                  </a:lnTo>
                  <a:lnTo>
                    <a:pt x="1772" y="199"/>
                  </a:lnTo>
                  <a:lnTo>
                    <a:pt x="1768" y="177"/>
                  </a:lnTo>
                  <a:lnTo>
                    <a:pt x="1763" y="156"/>
                  </a:lnTo>
                  <a:lnTo>
                    <a:pt x="1755" y="136"/>
                  </a:lnTo>
                  <a:lnTo>
                    <a:pt x="1746" y="116"/>
                  </a:lnTo>
                  <a:lnTo>
                    <a:pt x="1735" y="98"/>
                  </a:lnTo>
                  <a:lnTo>
                    <a:pt x="1722" y="81"/>
                  </a:lnTo>
                  <a:lnTo>
                    <a:pt x="1708" y="65"/>
                  </a:lnTo>
                  <a:lnTo>
                    <a:pt x="1692" y="51"/>
                  </a:lnTo>
                  <a:lnTo>
                    <a:pt x="1675" y="38"/>
                  </a:lnTo>
                  <a:lnTo>
                    <a:pt x="1656" y="27"/>
                  </a:lnTo>
                  <a:lnTo>
                    <a:pt x="1637" y="17"/>
                  </a:lnTo>
                  <a:lnTo>
                    <a:pt x="1617" y="10"/>
                  </a:lnTo>
                  <a:lnTo>
                    <a:pt x="1596" y="5"/>
                  </a:lnTo>
                  <a:lnTo>
                    <a:pt x="1574" y="1"/>
                  </a:lnTo>
                  <a:lnTo>
                    <a:pt x="1551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5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1"/>
                  </a:lnTo>
                  <a:lnTo>
                    <a:pt x="65" y="65"/>
                  </a:lnTo>
                  <a:lnTo>
                    <a:pt x="50" y="81"/>
                  </a:lnTo>
                  <a:lnTo>
                    <a:pt x="38" y="98"/>
                  </a:lnTo>
                  <a:lnTo>
                    <a:pt x="27" y="116"/>
                  </a:lnTo>
                  <a:lnTo>
                    <a:pt x="17" y="136"/>
                  </a:lnTo>
                  <a:lnTo>
                    <a:pt x="10" y="156"/>
                  </a:lnTo>
                  <a:lnTo>
                    <a:pt x="4" y="177"/>
                  </a:lnTo>
                  <a:lnTo>
                    <a:pt x="1" y="199"/>
                  </a:lnTo>
                  <a:lnTo>
                    <a:pt x="0" y="222"/>
                  </a:lnTo>
                  <a:lnTo>
                    <a:pt x="1" y="245"/>
                  </a:lnTo>
                  <a:lnTo>
                    <a:pt x="4" y="267"/>
                  </a:lnTo>
                  <a:lnTo>
                    <a:pt x="10" y="288"/>
                  </a:lnTo>
                  <a:lnTo>
                    <a:pt x="17" y="308"/>
                  </a:lnTo>
                  <a:lnTo>
                    <a:pt x="27" y="328"/>
                  </a:lnTo>
                  <a:lnTo>
                    <a:pt x="38" y="346"/>
                  </a:lnTo>
                  <a:lnTo>
                    <a:pt x="50" y="363"/>
                  </a:lnTo>
                  <a:lnTo>
                    <a:pt x="65" y="378"/>
                  </a:lnTo>
                  <a:lnTo>
                    <a:pt x="80" y="393"/>
                  </a:lnTo>
                  <a:lnTo>
                    <a:pt x="97" y="405"/>
                  </a:lnTo>
                  <a:lnTo>
                    <a:pt x="116" y="416"/>
                  </a:lnTo>
                  <a:lnTo>
                    <a:pt x="135" y="426"/>
                  </a:lnTo>
                  <a:lnTo>
                    <a:pt x="155" y="433"/>
                  </a:lnTo>
                  <a:lnTo>
                    <a:pt x="176" y="439"/>
                  </a:lnTo>
                  <a:lnTo>
                    <a:pt x="198" y="442"/>
                  </a:lnTo>
                  <a:lnTo>
                    <a:pt x="221" y="443"/>
                  </a:lnTo>
                  <a:lnTo>
                    <a:pt x="886" y="443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2" name=""/>
            <p:cNvSpPr/>
            <p:nvPr/>
          </p:nvSpPr>
          <p:spPr>
            <a:xfrm>
              <a:off x="1400400" y="5224320"/>
              <a:ext cx="515160" cy="159120"/>
            </a:xfrm>
            <a:custGeom>
              <a:avLst/>
              <a:gdLst/>
              <a:ahLst/>
              <a:rect l="0" t="0" r="r" b="b"/>
              <a:pathLst>
                <a:path w="1431" h="442">
                  <a:moveTo>
                    <a:pt x="715" y="442"/>
                  </a:moveTo>
                  <a:lnTo>
                    <a:pt x="1209" y="442"/>
                  </a:lnTo>
                  <a:lnTo>
                    <a:pt x="1232" y="441"/>
                  </a:lnTo>
                  <a:lnTo>
                    <a:pt x="1254" y="437"/>
                  </a:lnTo>
                  <a:lnTo>
                    <a:pt x="1275" y="432"/>
                  </a:lnTo>
                  <a:lnTo>
                    <a:pt x="1295" y="425"/>
                  </a:lnTo>
                  <a:lnTo>
                    <a:pt x="1315" y="415"/>
                  </a:lnTo>
                  <a:lnTo>
                    <a:pt x="1333" y="404"/>
                  </a:lnTo>
                  <a:lnTo>
                    <a:pt x="1350" y="391"/>
                  </a:lnTo>
                  <a:lnTo>
                    <a:pt x="1366" y="377"/>
                  </a:lnTo>
                  <a:lnTo>
                    <a:pt x="1380" y="362"/>
                  </a:lnTo>
                  <a:lnTo>
                    <a:pt x="1393" y="345"/>
                  </a:lnTo>
                  <a:lnTo>
                    <a:pt x="1404" y="326"/>
                  </a:lnTo>
                  <a:lnTo>
                    <a:pt x="1413" y="307"/>
                  </a:lnTo>
                  <a:lnTo>
                    <a:pt x="1421" y="287"/>
                  </a:lnTo>
                  <a:lnTo>
                    <a:pt x="1426" y="266"/>
                  </a:lnTo>
                  <a:lnTo>
                    <a:pt x="1430" y="244"/>
                  </a:lnTo>
                  <a:lnTo>
                    <a:pt x="1431" y="221"/>
                  </a:lnTo>
                  <a:lnTo>
                    <a:pt x="1431" y="221"/>
                  </a:lnTo>
                  <a:lnTo>
                    <a:pt x="1430" y="198"/>
                  </a:lnTo>
                  <a:lnTo>
                    <a:pt x="1426" y="176"/>
                  </a:lnTo>
                  <a:lnTo>
                    <a:pt x="1421" y="155"/>
                  </a:lnTo>
                  <a:lnTo>
                    <a:pt x="1413" y="135"/>
                  </a:lnTo>
                  <a:lnTo>
                    <a:pt x="1404" y="116"/>
                  </a:lnTo>
                  <a:lnTo>
                    <a:pt x="1393" y="97"/>
                  </a:lnTo>
                  <a:lnTo>
                    <a:pt x="1380" y="80"/>
                  </a:lnTo>
                  <a:lnTo>
                    <a:pt x="1366" y="65"/>
                  </a:lnTo>
                  <a:lnTo>
                    <a:pt x="1350" y="50"/>
                  </a:lnTo>
                  <a:lnTo>
                    <a:pt x="1333" y="38"/>
                  </a:lnTo>
                  <a:lnTo>
                    <a:pt x="1315" y="27"/>
                  </a:lnTo>
                  <a:lnTo>
                    <a:pt x="1295" y="17"/>
                  </a:lnTo>
                  <a:lnTo>
                    <a:pt x="1275" y="10"/>
                  </a:lnTo>
                  <a:lnTo>
                    <a:pt x="1254" y="4"/>
                  </a:lnTo>
                  <a:lnTo>
                    <a:pt x="1232" y="1"/>
                  </a:lnTo>
                  <a:lnTo>
                    <a:pt x="1209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4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0"/>
                  </a:lnTo>
                  <a:lnTo>
                    <a:pt x="65" y="65"/>
                  </a:lnTo>
                  <a:lnTo>
                    <a:pt x="50" y="80"/>
                  </a:lnTo>
                  <a:lnTo>
                    <a:pt x="38" y="97"/>
                  </a:lnTo>
                  <a:lnTo>
                    <a:pt x="27" y="116"/>
                  </a:lnTo>
                  <a:lnTo>
                    <a:pt x="17" y="135"/>
                  </a:lnTo>
                  <a:lnTo>
                    <a:pt x="10" y="155"/>
                  </a:lnTo>
                  <a:lnTo>
                    <a:pt x="4" y="176"/>
                  </a:lnTo>
                  <a:lnTo>
                    <a:pt x="1" y="19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44"/>
                  </a:lnTo>
                  <a:lnTo>
                    <a:pt x="4" y="266"/>
                  </a:lnTo>
                  <a:lnTo>
                    <a:pt x="10" y="287"/>
                  </a:lnTo>
                  <a:lnTo>
                    <a:pt x="17" y="307"/>
                  </a:lnTo>
                  <a:lnTo>
                    <a:pt x="27" y="326"/>
                  </a:lnTo>
                  <a:lnTo>
                    <a:pt x="38" y="345"/>
                  </a:lnTo>
                  <a:lnTo>
                    <a:pt x="50" y="362"/>
                  </a:lnTo>
                  <a:lnTo>
                    <a:pt x="65" y="377"/>
                  </a:lnTo>
                  <a:lnTo>
                    <a:pt x="80" y="391"/>
                  </a:lnTo>
                  <a:lnTo>
                    <a:pt x="97" y="404"/>
                  </a:lnTo>
                  <a:lnTo>
                    <a:pt x="116" y="415"/>
                  </a:lnTo>
                  <a:lnTo>
                    <a:pt x="135" y="425"/>
                  </a:lnTo>
                  <a:lnTo>
                    <a:pt x="155" y="432"/>
                  </a:lnTo>
                  <a:lnTo>
                    <a:pt x="176" y="437"/>
                  </a:lnTo>
                  <a:lnTo>
                    <a:pt x="198" y="441"/>
                  </a:lnTo>
                  <a:lnTo>
                    <a:pt x="221" y="442"/>
                  </a:lnTo>
                  <a:lnTo>
                    <a:pt x="715" y="442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3" name=""/>
            <p:cNvSpPr/>
            <p:nvPr/>
          </p:nvSpPr>
          <p:spPr>
            <a:xfrm>
              <a:off x="1350000" y="3885120"/>
              <a:ext cx="623160" cy="1181880"/>
            </a:xfrm>
            <a:custGeom>
              <a:avLst/>
              <a:gdLst/>
              <a:ahLst/>
              <a:rect l="0" t="0" r="r" b="b"/>
              <a:pathLst>
                <a:path w="1731" h="3283">
                  <a:moveTo>
                    <a:pt x="628" y="3283"/>
                  </a:moveTo>
                  <a:lnTo>
                    <a:pt x="642" y="2455"/>
                  </a:lnTo>
                  <a:lnTo>
                    <a:pt x="649" y="2018"/>
                  </a:lnTo>
                  <a:lnTo>
                    <a:pt x="658" y="1735"/>
                  </a:lnTo>
                  <a:lnTo>
                    <a:pt x="664" y="1685"/>
                  </a:lnTo>
                  <a:lnTo>
                    <a:pt x="676" y="1638"/>
                  </a:lnTo>
                  <a:lnTo>
                    <a:pt x="694" y="1593"/>
                  </a:lnTo>
                  <a:lnTo>
                    <a:pt x="717" y="1550"/>
                  </a:lnTo>
                  <a:lnTo>
                    <a:pt x="744" y="1509"/>
                  </a:lnTo>
                  <a:lnTo>
                    <a:pt x="776" y="1471"/>
                  </a:lnTo>
                  <a:lnTo>
                    <a:pt x="850" y="1399"/>
                  </a:lnTo>
                  <a:lnTo>
                    <a:pt x="936" y="1332"/>
                  </a:lnTo>
                  <a:lnTo>
                    <a:pt x="1031" y="1270"/>
                  </a:lnTo>
                  <a:lnTo>
                    <a:pt x="1234" y="1149"/>
                  </a:lnTo>
                  <a:lnTo>
                    <a:pt x="1432" y="1025"/>
                  </a:lnTo>
                  <a:lnTo>
                    <a:pt x="1520" y="957"/>
                  </a:lnTo>
                  <a:lnTo>
                    <a:pt x="1598" y="884"/>
                  </a:lnTo>
                  <a:lnTo>
                    <a:pt x="1631" y="844"/>
                  </a:lnTo>
                  <a:lnTo>
                    <a:pt x="1660" y="803"/>
                  </a:lnTo>
                  <a:lnTo>
                    <a:pt x="1685" y="759"/>
                  </a:lnTo>
                  <a:lnTo>
                    <a:pt x="1705" y="713"/>
                  </a:lnTo>
                  <a:lnTo>
                    <a:pt x="1720" y="665"/>
                  </a:lnTo>
                  <a:lnTo>
                    <a:pt x="1728" y="613"/>
                  </a:lnTo>
                  <a:lnTo>
                    <a:pt x="1731" y="558"/>
                  </a:lnTo>
                  <a:lnTo>
                    <a:pt x="1727" y="501"/>
                  </a:lnTo>
                  <a:lnTo>
                    <a:pt x="1718" y="454"/>
                  </a:lnTo>
                  <a:lnTo>
                    <a:pt x="1704" y="414"/>
                  </a:lnTo>
                  <a:lnTo>
                    <a:pt x="1685" y="378"/>
                  </a:lnTo>
                  <a:lnTo>
                    <a:pt x="1661" y="348"/>
                  </a:lnTo>
                  <a:lnTo>
                    <a:pt x="1633" y="323"/>
                  </a:lnTo>
                  <a:lnTo>
                    <a:pt x="1601" y="302"/>
                  </a:lnTo>
                  <a:lnTo>
                    <a:pt x="1566" y="286"/>
                  </a:lnTo>
                  <a:lnTo>
                    <a:pt x="1528" y="275"/>
                  </a:lnTo>
                  <a:lnTo>
                    <a:pt x="1487" y="267"/>
                  </a:lnTo>
                  <a:lnTo>
                    <a:pt x="1445" y="263"/>
                  </a:lnTo>
                  <a:lnTo>
                    <a:pt x="1355" y="267"/>
                  </a:lnTo>
                  <a:lnTo>
                    <a:pt x="1263" y="283"/>
                  </a:lnTo>
                  <a:lnTo>
                    <a:pt x="1171" y="310"/>
                  </a:lnTo>
                  <a:lnTo>
                    <a:pt x="1082" y="347"/>
                  </a:lnTo>
                  <a:lnTo>
                    <a:pt x="1001" y="391"/>
                  </a:lnTo>
                  <a:lnTo>
                    <a:pt x="929" y="441"/>
                  </a:lnTo>
                  <a:lnTo>
                    <a:pt x="899" y="468"/>
                  </a:lnTo>
                  <a:lnTo>
                    <a:pt x="872" y="496"/>
                  </a:lnTo>
                  <a:lnTo>
                    <a:pt x="849" y="524"/>
                  </a:lnTo>
                  <a:lnTo>
                    <a:pt x="831" y="553"/>
                  </a:lnTo>
                  <a:lnTo>
                    <a:pt x="819" y="582"/>
                  </a:lnTo>
                  <a:lnTo>
                    <a:pt x="811" y="610"/>
                  </a:lnTo>
                  <a:lnTo>
                    <a:pt x="810" y="639"/>
                  </a:lnTo>
                  <a:lnTo>
                    <a:pt x="815" y="667"/>
                  </a:lnTo>
                  <a:lnTo>
                    <a:pt x="827" y="695"/>
                  </a:lnTo>
                  <a:lnTo>
                    <a:pt x="846" y="721"/>
                  </a:lnTo>
                  <a:lnTo>
                    <a:pt x="864" y="739"/>
                  </a:lnTo>
                  <a:lnTo>
                    <a:pt x="881" y="753"/>
                  </a:lnTo>
                  <a:lnTo>
                    <a:pt x="898" y="763"/>
                  </a:lnTo>
                  <a:lnTo>
                    <a:pt x="915" y="769"/>
                  </a:lnTo>
                  <a:lnTo>
                    <a:pt x="932" y="771"/>
                  </a:lnTo>
                  <a:lnTo>
                    <a:pt x="948" y="770"/>
                  </a:lnTo>
                  <a:lnTo>
                    <a:pt x="964" y="766"/>
                  </a:lnTo>
                  <a:lnTo>
                    <a:pt x="979" y="759"/>
                  </a:lnTo>
                  <a:lnTo>
                    <a:pt x="993" y="749"/>
                  </a:lnTo>
                  <a:lnTo>
                    <a:pt x="1007" y="736"/>
                  </a:lnTo>
                  <a:lnTo>
                    <a:pt x="1019" y="721"/>
                  </a:lnTo>
                  <a:lnTo>
                    <a:pt x="1031" y="704"/>
                  </a:lnTo>
                  <a:lnTo>
                    <a:pt x="1052" y="664"/>
                  </a:lnTo>
                  <a:lnTo>
                    <a:pt x="1068" y="617"/>
                  </a:lnTo>
                  <a:lnTo>
                    <a:pt x="1079" y="565"/>
                  </a:lnTo>
                  <a:lnTo>
                    <a:pt x="1083" y="510"/>
                  </a:lnTo>
                  <a:lnTo>
                    <a:pt x="1082" y="453"/>
                  </a:lnTo>
                  <a:lnTo>
                    <a:pt x="1073" y="395"/>
                  </a:lnTo>
                  <a:lnTo>
                    <a:pt x="1056" y="338"/>
                  </a:lnTo>
                  <a:lnTo>
                    <a:pt x="1031" y="284"/>
                  </a:lnTo>
                  <a:lnTo>
                    <a:pt x="1015" y="259"/>
                  </a:lnTo>
                  <a:lnTo>
                    <a:pt x="996" y="235"/>
                  </a:lnTo>
                  <a:lnTo>
                    <a:pt x="976" y="212"/>
                  </a:lnTo>
                  <a:lnTo>
                    <a:pt x="952" y="191"/>
                  </a:lnTo>
                  <a:lnTo>
                    <a:pt x="921" y="167"/>
                  </a:lnTo>
                  <a:lnTo>
                    <a:pt x="880" y="141"/>
                  </a:lnTo>
                  <a:lnTo>
                    <a:pt x="831" y="114"/>
                  </a:lnTo>
                  <a:lnTo>
                    <a:pt x="774" y="87"/>
                  </a:lnTo>
                  <a:lnTo>
                    <a:pt x="712" y="61"/>
                  </a:lnTo>
                  <a:lnTo>
                    <a:pt x="646" y="38"/>
                  </a:lnTo>
                  <a:lnTo>
                    <a:pt x="576" y="19"/>
                  </a:lnTo>
                  <a:lnTo>
                    <a:pt x="504" y="6"/>
                  </a:lnTo>
                  <a:lnTo>
                    <a:pt x="432" y="0"/>
                  </a:lnTo>
                  <a:lnTo>
                    <a:pt x="360" y="2"/>
                  </a:lnTo>
                  <a:lnTo>
                    <a:pt x="290" y="14"/>
                  </a:lnTo>
                  <a:lnTo>
                    <a:pt x="257" y="24"/>
                  </a:lnTo>
                  <a:lnTo>
                    <a:pt x="224" y="37"/>
                  </a:lnTo>
                  <a:lnTo>
                    <a:pt x="193" y="54"/>
                  </a:lnTo>
                  <a:lnTo>
                    <a:pt x="162" y="73"/>
                  </a:lnTo>
                  <a:lnTo>
                    <a:pt x="134" y="96"/>
                  </a:lnTo>
                  <a:lnTo>
                    <a:pt x="107" y="123"/>
                  </a:lnTo>
                  <a:lnTo>
                    <a:pt x="81" y="153"/>
                  </a:lnTo>
                  <a:lnTo>
                    <a:pt x="58" y="188"/>
                  </a:lnTo>
                  <a:lnTo>
                    <a:pt x="37" y="226"/>
                  </a:lnTo>
                  <a:lnTo>
                    <a:pt x="18" y="270"/>
                  </a:lnTo>
                  <a:lnTo>
                    <a:pt x="5" y="313"/>
                  </a:lnTo>
                  <a:lnTo>
                    <a:pt x="0" y="357"/>
                  </a:lnTo>
                  <a:lnTo>
                    <a:pt x="2" y="401"/>
                  </a:lnTo>
                  <a:lnTo>
                    <a:pt x="10" y="445"/>
                  </a:lnTo>
                  <a:lnTo>
                    <a:pt x="25" y="490"/>
                  </a:lnTo>
                  <a:lnTo>
                    <a:pt x="46" y="535"/>
                  </a:lnTo>
                  <a:lnTo>
                    <a:pt x="102" y="626"/>
                  </a:lnTo>
                  <a:lnTo>
                    <a:pt x="176" y="717"/>
                  </a:lnTo>
                  <a:lnTo>
                    <a:pt x="264" y="809"/>
                  </a:lnTo>
                  <a:lnTo>
                    <a:pt x="465" y="992"/>
                  </a:lnTo>
                  <a:lnTo>
                    <a:pt x="675" y="1173"/>
                  </a:lnTo>
                  <a:lnTo>
                    <a:pt x="866" y="1349"/>
                  </a:lnTo>
                  <a:lnTo>
                    <a:pt x="945" y="1435"/>
                  </a:lnTo>
                  <a:lnTo>
                    <a:pt x="1007" y="1520"/>
                  </a:lnTo>
                  <a:lnTo>
                    <a:pt x="1030" y="1561"/>
                  </a:lnTo>
                  <a:lnTo>
                    <a:pt x="1049" y="1602"/>
                  </a:lnTo>
                  <a:lnTo>
                    <a:pt x="1061" y="1642"/>
                  </a:lnTo>
                  <a:lnTo>
                    <a:pt x="1067" y="1681"/>
                  </a:lnTo>
                  <a:lnTo>
                    <a:pt x="1072" y="1834"/>
                  </a:lnTo>
                  <a:lnTo>
                    <a:pt x="1072" y="2054"/>
                  </a:lnTo>
                  <a:lnTo>
                    <a:pt x="1062" y="2591"/>
                  </a:lnTo>
                  <a:lnTo>
                    <a:pt x="1041" y="3283"/>
                  </a:lnTo>
                  <a:lnTo>
                    <a:pt x="628" y="3283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4" name=""/>
            <p:cNvSpPr/>
            <p:nvPr/>
          </p:nvSpPr>
          <p:spPr>
            <a:xfrm>
              <a:off x="1657800" y="2833920"/>
              <a:ext cx="0" cy="23256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5" name=""/>
            <p:cNvSpPr/>
            <p:nvPr/>
          </p:nvSpPr>
          <p:spPr>
            <a:xfrm flipH="1">
              <a:off x="2463120" y="3170880"/>
              <a:ext cx="164880" cy="16452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6" name=""/>
            <p:cNvSpPr/>
            <p:nvPr/>
          </p:nvSpPr>
          <p:spPr>
            <a:xfrm flipH="1">
              <a:off x="2542320" y="4071240"/>
              <a:ext cx="233280" cy="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7" name=""/>
            <p:cNvSpPr/>
            <p:nvPr/>
          </p:nvSpPr>
          <p:spPr>
            <a:xfrm>
              <a:off x="687600" y="3170880"/>
              <a:ext cx="165240" cy="16452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58" name=""/>
            <p:cNvSpPr/>
            <p:nvPr/>
          </p:nvSpPr>
          <p:spPr>
            <a:xfrm>
              <a:off x="432360" y="4071240"/>
              <a:ext cx="233280" cy="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59" name=""/>
          <p:cNvGrpSpPr/>
          <p:nvPr/>
        </p:nvGrpSpPr>
        <p:grpSpPr>
          <a:xfrm>
            <a:off x="632520" y="720000"/>
            <a:ext cx="927000" cy="592200"/>
            <a:chOff x="632520" y="720000"/>
            <a:chExt cx="927000" cy="592200"/>
          </a:xfrm>
        </p:grpSpPr>
        <p:sp>
          <p:nvSpPr>
            <p:cNvPr id="160" name=""/>
            <p:cNvSpPr/>
            <p:nvPr/>
          </p:nvSpPr>
          <p:spPr>
            <a:xfrm>
              <a:off x="701280" y="78336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61" name=""/>
            <p:cNvSpPr/>
            <p:nvPr/>
          </p:nvSpPr>
          <p:spPr>
            <a:xfrm>
              <a:off x="632520" y="72000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01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62" name=""/>
          <p:cNvGrpSpPr/>
          <p:nvPr/>
        </p:nvGrpSpPr>
        <p:grpSpPr>
          <a:xfrm>
            <a:off x="632520" y="2359080"/>
            <a:ext cx="927000" cy="592560"/>
            <a:chOff x="632520" y="2359080"/>
            <a:chExt cx="927000" cy="592560"/>
          </a:xfrm>
        </p:grpSpPr>
        <p:sp>
          <p:nvSpPr>
            <p:cNvPr id="163" name=""/>
            <p:cNvSpPr/>
            <p:nvPr/>
          </p:nvSpPr>
          <p:spPr>
            <a:xfrm>
              <a:off x="701280" y="242280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64" name=""/>
            <p:cNvSpPr/>
            <p:nvPr/>
          </p:nvSpPr>
          <p:spPr>
            <a:xfrm>
              <a:off x="632520" y="235908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02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65" name=""/>
          <p:cNvGrpSpPr/>
          <p:nvPr/>
        </p:nvGrpSpPr>
        <p:grpSpPr>
          <a:xfrm>
            <a:off x="5639760" y="2359080"/>
            <a:ext cx="927000" cy="592560"/>
            <a:chOff x="5639760" y="2359080"/>
            <a:chExt cx="927000" cy="592560"/>
          </a:xfrm>
        </p:grpSpPr>
        <p:sp>
          <p:nvSpPr>
            <p:cNvPr id="166" name=""/>
            <p:cNvSpPr/>
            <p:nvPr/>
          </p:nvSpPr>
          <p:spPr>
            <a:xfrm>
              <a:off x="5708880" y="242280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67" name=""/>
            <p:cNvSpPr/>
            <p:nvPr/>
          </p:nvSpPr>
          <p:spPr>
            <a:xfrm>
              <a:off x="5639760" y="235908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03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68" name=""/>
          <p:cNvGrpSpPr/>
          <p:nvPr/>
        </p:nvGrpSpPr>
        <p:grpSpPr>
          <a:xfrm>
            <a:off x="5639760" y="3998160"/>
            <a:ext cx="927000" cy="592200"/>
            <a:chOff x="5639760" y="3998160"/>
            <a:chExt cx="927000" cy="592200"/>
          </a:xfrm>
        </p:grpSpPr>
        <p:sp>
          <p:nvSpPr>
            <p:cNvPr id="169" name=""/>
            <p:cNvSpPr/>
            <p:nvPr/>
          </p:nvSpPr>
          <p:spPr>
            <a:xfrm>
              <a:off x="5708880" y="406152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70" name=""/>
            <p:cNvSpPr/>
            <p:nvPr/>
          </p:nvSpPr>
          <p:spPr>
            <a:xfrm>
              <a:off x="5639760" y="399816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04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292000" y="226080"/>
            <a:ext cx="4320000" cy="205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1656000" y="720000"/>
            <a:ext cx="3636000" cy="4428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dt" idx="10"/>
          </p:nvPr>
        </p:nvSpPr>
        <p:spPr>
          <a:xfrm>
            <a:off x="5040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ftr" idx="11"/>
          </p:nvPr>
        </p:nvSpPr>
        <p:spPr>
          <a:xfrm>
            <a:off x="3420000" y="523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sldNum" idx="12"/>
          </p:nvPr>
        </p:nvSpPr>
        <p:spPr>
          <a:xfrm>
            <a:off x="72288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CB719016-E607-4C7E-9E26-2F0DDA5C1D6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"/>
          <p:cNvSpPr/>
          <p:nvPr/>
        </p:nvSpPr>
        <p:spPr>
          <a:xfrm>
            <a:off x="0" y="0"/>
            <a:ext cx="10080360" cy="5670360"/>
          </a:xfrm>
          <a:custGeom>
            <a:avLst/>
            <a:gdLst/>
            <a:ahLst/>
            <a:rect l="0" t="0" r="r" b="b"/>
            <a:pathLst>
              <a:path w="28001" h="15751">
                <a:moveTo>
                  <a:pt x="1000" y="600"/>
                </a:moveTo>
                <a:lnTo>
                  <a:pt x="1000" y="15151"/>
                </a:lnTo>
                <a:lnTo>
                  <a:pt x="27001" y="15151"/>
                </a:lnTo>
                <a:lnTo>
                  <a:pt x="27001" y="600"/>
                </a:lnTo>
                <a:lnTo>
                  <a:pt x="1000" y="600"/>
                </a:lnTo>
                <a:moveTo>
                  <a:pt x="14001" y="15751"/>
                </a:moveTo>
                <a:lnTo>
                  <a:pt x="0" y="15751"/>
                </a:lnTo>
                <a:lnTo>
                  <a:pt x="0" y="0"/>
                </a:lnTo>
                <a:lnTo>
                  <a:pt x="28001" y="0"/>
                </a:lnTo>
                <a:lnTo>
                  <a:pt x="28001" y="15751"/>
                </a:lnTo>
                <a:lnTo>
                  <a:pt x="14001" y="15751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177" name=""/>
          <p:cNvGrpSpPr/>
          <p:nvPr/>
        </p:nvGrpSpPr>
        <p:grpSpPr>
          <a:xfrm>
            <a:off x="4304520" y="277920"/>
            <a:ext cx="5131440" cy="4222440"/>
            <a:chOff x="4304520" y="277920"/>
            <a:chExt cx="5131440" cy="4222440"/>
          </a:xfrm>
        </p:grpSpPr>
        <p:sp>
          <p:nvSpPr>
            <p:cNvPr id="178" name=""/>
            <p:cNvSpPr/>
            <p:nvPr/>
          </p:nvSpPr>
          <p:spPr>
            <a:xfrm flipH="1">
              <a:off x="4558320" y="315000"/>
              <a:ext cx="196920" cy="1227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79" name=""/>
            <p:cNvSpPr/>
            <p:nvPr/>
          </p:nvSpPr>
          <p:spPr>
            <a:xfrm>
              <a:off x="4595400" y="277920"/>
              <a:ext cx="122760" cy="1965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0" name=""/>
            <p:cNvSpPr/>
            <p:nvPr/>
          </p:nvSpPr>
          <p:spPr>
            <a:xfrm>
              <a:off x="4304520" y="4309920"/>
              <a:ext cx="190440" cy="190440"/>
            </a:xfrm>
            <a:custGeom>
              <a:avLst/>
              <a:gdLst/>
              <a:ahLst/>
              <a:rect l="0" t="0" r="r" b="b"/>
              <a:pathLst>
                <a:path w="529" h="529">
                  <a:moveTo>
                    <a:pt x="529" y="265"/>
                  </a:moveTo>
                  <a:lnTo>
                    <a:pt x="528" y="283"/>
                  </a:lnTo>
                  <a:lnTo>
                    <a:pt x="527" y="300"/>
                  </a:lnTo>
                  <a:lnTo>
                    <a:pt x="524" y="317"/>
                  </a:lnTo>
                  <a:lnTo>
                    <a:pt x="520" y="333"/>
                  </a:lnTo>
                  <a:lnTo>
                    <a:pt x="516" y="349"/>
                  </a:lnTo>
                  <a:lnTo>
                    <a:pt x="510" y="365"/>
                  </a:lnTo>
                  <a:lnTo>
                    <a:pt x="502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5" y="426"/>
                  </a:lnTo>
                  <a:lnTo>
                    <a:pt x="464" y="439"/>
                  </a:lnTo>
                  <a:lnTo>
                    <a:pt x="452" y="452"/>
                  </a:lnTo>
                  <a:lnTo>
                    <a:pt x="440" y="463"/>
                  </a:lnTo>
                  <a:lnTo>
                    <a:pt x="426" y="474"/>
                  </a:lnTo>
                  <a:lnTo>
                    <a:pt x="412" y="484"/>
                  </a:lnTo>
                  <a:lnTo>
                    <a:pt x="397" y="493"/>
                  </a:lnTo>
                  <a:lnTo>
                    <a:pt x="381" y="502"/>
                  </a:lnTo>
                  <a:lnTo>
                    <a:pt x="365" y="509"/>
                  </a:lnTo>
                  <a:lnTo>
                    <a:pt x="350" y="515"/>
                  </a:lnTo>
                  <a:lnTo>
                    <a:pt x="333" y="520"/>
                  </a:lnTo>
                  <a:lnTo>
                    <a:pt x="317" y="524"/>
                  </a:lnTo>
                  <a:lnTo>
                    <a:pt x="300" y="527"/>
                  </a:lnTo>
                  <a:lnTo>
                    <a:pt x="283" y="528"/>
                  </a:lnTo>
                  <a:lnTo>
                    <a:pt x="265" y="529"/>
                  </a:lnTo>
                  <a:lnTo>
                    <a:pt x="247" y="528"/>
                  </a:lnTo>
                  <a:lnTo>
                    <a:pt x="230" y="527"/>
                  </a:lnTo>
                  <a:lnTo>
                    <a:pt x="213" y="524"/>
                  </a:lnTo>
                  <a:lnTo>
                    <a:pt x="196" y="520"/>
                  </a:lnTo>
                  <a:lnTo>
                    <a:pt x="180" y="515"/>
                  </a:lnTo>
                  <a:lnTo>
                    <a:pt x="164" y="509"/>
                  </a:lnTo>
                  <a:lnTo>
                    <a:pt x="148" y="502"/>
                  </a:lnTo>
                  <a:lnTo>
                    <a:pt x="132" y="493"/>
                  </a:lnTo>
                  <a:lnTo>
                    <a:pt x="117" y="484"/>
                  </a:lnTo>
                  <a:lnTo>
                    <a:pt x="103" y="474"/>
                  </a:lnTo>
                  <a:lnTo>
                    <a:pt x="89" y="463"/>
                  </a:lnTo>
                  <a:lnTo>
                    <a:pt x="77" y="452"/>
                  </a:lnTo>
                  <a:lnTo>
                    <a:pt x="65" y="439"/>
                  </a:lnTo>
                  <a:lnTo>
                    <a:pt x="55" y="426"/>
                  </a:lnTo>
                  <a:lnTo>
                    <a:pt x="44" y="412"/>
                  </a:lnTo>
                  <a:lnTo>
                    <a:pt x="35" y="397"/>
                  </a:lnTo>
                  <a:lnTo>
                    <a:pt x="26" y="381"/>
                  </a:lnTo>
                  <a:lnTo>
                    <a:pt x="19" y="365"/>
                  </a:lnTo>
                  <a:lnTo>
                    <a:pt x="13" y="350"/>
                  </a:lnTo>
                  <a:lnTo>
                    <a:pt x="8" y="333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0" y="283"/>
                  </a:lnTo>
                  <a:lnTo>
                    <a:pt x="0" y="265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8"/>
                  </a:lnTo>
                  <a:lnTo>
                    <a:pt x="35" y="132"/>
                  </a:lnTo>
                  <a:lnTo>
                    <a:pt x="44" y="117"/>
                  </a:lnTo>
                  <a:lnTo>
                    <a:pt x="55" y="103"/>
                  </a:lnTo>
                  <a:lnTo>
                    <a:pt x="65" y="89"/>
                  </a:lnTo>
                  <a:lnTo>
                    <a:pt x="77" y="77"/>
                  </a:lnTo>
                  <a:lnTo>
                    <a:pt x="89" y="66"/>
                  </a:lnTo>
                  <a:lnTo>
                    <a:pt x="103" y="55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8" y="27"/>
                  </a:lnTo>
                  <a:lnTo>
                    <a:pt x="164" y="20"/>
                  </a:lnTo>
                  <a:lnTo>
                    <a:pt x="180" y="14"/>
                  </a:lnTo>
                  <a:lnTo>
                    <a:pt x="196" y="9"/>
                  </a:lnTo>
                  <a:lnTo>
                    <a:pt x="212" y="5"/>
                  </a:lnTo>
                  <a:lnTo>
                    <a:pt x="229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3" y="9"/>
                  </a:lnTo>
                  <a:lnTo>
                    <a:pt x="349" y="14"/>
                  </a:lnTo>
                  <a:lnTo>
                    <a:pt x="365" y="20"/>
                  </a:lnTo>
                  <a:lnTo>
                    <a:pt x="381" y="27"/>
                  </a:lnTo>
                  <a:lnTo>
                    <a:pt x="397" y="36"/>
                  </a:lnTo>
                  <a:lnTo>
                    <a:pt x="412" y="45"/>
                  </a:lnTo>
                  <a:lnTo>
                    <a:pt x="426" y="55"/>
                  </a:lnTo>
                  <a:lnTo>
                    <a:pt x="440" y="66"/>
                  </a:lnTo>
                  <a:lnTo>
                    <a:pt x="452" y="77"/>
                  </a:lnTo>
                  <a:lnTo>
                    <a:pt x="464" y="89"/>
                  </a:lnTo>
                  <a:lnTo>
                    <a:pt x="475" y="103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2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0" y="196"/>
                  </a:lnTo>
                  <a:lnTo>
                    <a:pt x="524" y="213"/>
                  </a:lnTo>
                  <a:lnTo>
                    <a:pt x="527" y="230"/>
                  </a:lnTo>
                  <a:lnTo>
                    <a:pt x="528" y="247"/>
                  </a:lnTo>
                  <a:lnTo>
                    <a:pt x="529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1" name=""/>
            <p:cNvSpPr/>
            <p:nvPr/>
          </p:nvSpPr>
          <p:spPr>
            <a:xfrm>
              <a:off x="6459840" y="1847160"/>
              <a:ext cx="168120" cy="180360"/>
            </a:xfrm>
            <a:custGeom>
              <a:avLst/>
              <a:gdLst/>
              <a:ahLst/>
              <a:rect l="0" t="0" r="r" b="b"/>
              <a:pathLst>
                <a:path w="467" h="501">
                  <a:moveTo>
                    <a:pt x="0" y="229"/>
                  </a:moveTo>
                  <a:lnTo>
                    <a:pt x="404" y="501"/>
                  </a:lnTo>
                  <a:lnTo>
                    <a:pt x="467" y="0"/>
                  </a:lnTo>
                  <a:lnTo>
                    <a:pt x="0" y="229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2" name=""/>
            <p:cNvSpPr/>
            <p:nvPr/>
          </p:nvSpPr>
          <p:spPr>
            <a:xfrm>
              <a:off x="9315000" y="873000"/>
              <a:ext cx="58320" cy="18288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3" name=""/>
            <p:cNvSpPr/>
            <p:nvPr/>
          </p:nvSpPr>
          <p:spPr>
            <a:xfrm flipV="1">
              <a:off x="9252720" y="935280"/>
              <a:ext cx="183240" cy="5832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84" name=""/>
          <p:cNvGrpSpPr/>
          <p:nvPr/>
        </p:nvGrpSpPr>
        <p:grpSpPr>
          <a:xfrm>
            <a:off x="432360" y="2833920"/>
            <a:ext cx="2343240" cy="2549520"/>
            <a:chOff x="432360" y="2833920"/>
            <a:chExt cx="2343240" cy="2549520"/>
          </a:xfrm>
        </p:grpSpPr>
        <p:sp>
          <p:nvSpPr>
            <p:cNvPr id="185" name=""/>
            <p:cNvSpPr/>
            <p:nvPr/>
          </p:nvSpPr>
          <p:spPr>
            <a:xfrm>
              <a:off x="977760" y="3434040"/>
              <a:ext cx="1360080" cy="1632960"/>
            </a:xfrm>
            <a:custGeom>
              <a:avLst/>
              <a:gdLst/>
              <a:ahLst/>
              <a:rect l="0" t="0" r="r" b="b"/>
              <a:pathLst>
                <a:path w="3778" h="4536">
                  <a:moveTo>
                    <a:pt x="1889" y="0"/>
                  </a:moveTo>
                  <a:lnTo>
                    <a:pt x="1889" y="0"/>
                  </a:lnTo>
                  <a:lnTo>
                    <a:pt x="1889" y="0"/>
                  </a:lnTo>
                  <a:lnTo>
                    <a:pt x="1761" y="4"/>
                  </a:lnTo>
                  <a:lnTo>
                    <a:pt x="1637" y="15"/>
                  </a:lnTo>
                  <a:lnTo>
                    <a:pt x="1517" y="34"/>
                  </a:lnTo>
                  <a:lnTo>
                    <a:pt x="1399" y="61"/>
                  </a:lnTo>
                  <a:lnTo>
                    <a:pt x="1284" y="96"/>
                  </a:lnTo>
                  <a:lnTo>
                    <a:pt x="1171" y="139"/>
                  </a:lnTo>
                  <a:lnTo>
                    <a:pt x="1058" y="191"/>
                  </a:lnTo>
                  <a:lnTo>
                    <a:pt x="945" y="252"/>
                  </a:lnTo>
                  <a:lnTo>
                    <a:pt x="836" y="319"/>
                  </a:lnTo>
                  <a:lnTo>
                    <a:pt x="734" y="391"/>
                  </a:lnTo>
                  <a:lnTo>
                    <a:pt x="639" y="467"/>
                  </a:lnTo>
                  <a:lnTo>
                    <a:pt x="551" y="549"/>
                  </a:lnTo>
                  <a:lnTo>
                    <a:pt x="469" y="637"/>
                  </a:lnTo>
                  <a:lnTo>
                    <a:pt x="392" y="732"/>
                  </a:lnTo>
                  <a:lnTo>
                    <a:pt x="320" y="833"/>
                  </a:lnTo>
                  <a:lnTo>
                    <a:pt x="253" y="942"/>
                  </a:lnTo>
                  <a:lnTo>
                    <a:pt x="192" y="1054"/>
                  </a:lnTo>
                  <a:lnTo>
                    <a:pt x="140" y="1167"/>
                  </a:lnTo>
                  <a:lnTo>
                    <a:pt x="97" y="1281"/>
                  </a:lnTo>
                  <a:lnTo>
                    <a:pt x="61" y="1395"/>
                  </a:lnTo>
                  <a:lnTo>
                    <a:pt x="34" y="1513"/>
                  </a:lnTo>
                  <a:lnTo>
                    <a:pt x="15" y="1633"/>
                  </a:lnTo>
                  <a:lnTo>
                    <a:pt x="4" y="1756"/>
                  </a:lnTo>
                  <a:lnTo>
                    <a:pt x="0" y="1884"/>
                  </a:lnTo>
                  <a:lnTo>
                    <a:pt x="0" y="1884"/>
                  </a:lnTo>
                  <a:lnTo>
                    <a:pt x="0" y="1884"/>
                  </a:lnTo>
                  <a:lnTo>
                    <a:pt x="4" y="2011"/>
                  </a:lnTo>
                  <a:lnTo>
                    <a:pt x="16" y="2135"/>
                  </a:lnTo>
                  <a:lnTo>
                    <a:pt x="35" y="2254"/>
                  </a:lnTo>
                  <a:lnTo>
                    <a:pt x="62" y="2371"/>
                  </a:lnTo>
                  <a:lnTo>
                    <a:pt x="97" y="2486"/>
                  </a:lnTo>
                  <a:lnTo>
                    <a:pt x="141" y="2599"/>
                  </a:lnTo>
                  <a:lnTo>
                    <a:pt x="193" y="2711"/>
                  </a:lnTo>
                  <a:lnTo>
                    <a:pt x="253" y="2823"/>
                  </a:lnTo>
                  <a:lnTo>
                    <a:pt x="320" y="2932"/>
                  </a:lnTo>
                  <a:lnTo>
                    <a:pt x="392" y="3033"/>
                  </a:lnTo>
                  <a:lnTo>
                    <a:pt x="469" y="3127"/>
                  </a:lnTo>
                  <a:lnTo>
                    <a:pt x="551" y="3215"/>
                  </a:lnTo>
                  <a:lnTo>
                    <a:pt x="640" y="3297"/>
                  </a:lnTo>
                  <a:lnTo>
                    <a:pt x="734" y="3374"/>
                  </a:lnTo>
                  <a:lnTo>
                    <a:pt x="836" y="3445"/>
                  </a:lnTo>
                  <a:lnTo>
                    <a:pt x="945" y="3513"/>
                  </a:lnTo>
                  <a:lnTo>
                    <a:pt x="1024" y="3556"/>
                  </a:lnTo>
                  <a:lnTo>
                    <a:pt x="1101" y="3594"/>
                  </a:lnTo>
                  <a:lnTo>
                    <a:pt x="1181" y="3628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6" y="3660"/>
                  </a:lnTo>
                  <a:lnTo>
                    <a:pt x="1265" y="3660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1"/>
                  </a:lnTo>
                  <a:lnTo>
                    <a:pt x="1265" y="3662"/>
                  </a:lnTo>
                  <a:lnTo>
                    <a:pt x="1265" y="3662"/>
                  </a:lnTo>
                  <a:lnTo>
                    <a:pt x="1265" y="4315"/>
                  </a:lnTo>
                  <a:lnTo>
                    <a:pt x="1266" y="4337"/>
                  </a:lnTo>
                  <a:lnTo>
                    <a:pt x="1269" y="4360"/>
                  </a:lnTo>
                  <a:lnTo>
                    <a:pt x="1275" y="4381"/>
                  </a:lnTo>
                  <a:lnTo>
                    <a:pt x="1282" y="4401"/>
                  </a:lnTo>
                  <a:lnTo>
                    <a:pt x="1292" y="4420"/>
                  </a:lnTo>
                  <a:lnTo>
                    <a:pt x="1303" y="4439"/>
                  </a:lnTo>
                  <a:lnTo>
                    <a:pt x="1316" y="4456"/>
                  </a:lnTo>
                  <a:lnTo>
                    <a:pt x="1330" y="4471"/>
                  </a:lnTo>
                  <a:lnTo>
                    <a:pt x="1346" y="4486"/>
                  </a:lnTo>
                  <a:lnTo>
                    <a:pt x="1363" y="4498"/>
                  </a:lnTo>
                  <a:lnTo>
                    <a:pt x="1381" y="4509"/>
                  </a:lnTo>
                  <a:lnTo>
                    <a:pt x="1400" y="4518"/>
                  </a:lnTo>
                  <a:lnTo>
                    <a:pt x="1421" y="4526"/>
                  </a:lnTo>
                  <a:lnTo>
                    <a:pt x="1442" y="4531"/>
                  </a:lnTo>
                  <a:lnTo>
                    <a:pt x="1464" y="4535"/>
                  </a:lnTo>
                  <a:lnTo>
                    <a:pt x="1487" y="4536"/>
                  </a:lnTo>
                  <a:lnTo>
                    <a:pt x="2291" y="4536"/>
                  </a:lnTo>
                  <a:lnTo>
                    <a:pt x="2314" y="4535"/>
                  </a:lnTo>
                  <a:lnTo>
                    <a:pt x="2336" y="4531"/>
                  </a:lnTo>
                  <a:lnTo>
                    <a:pt x="2357" y="4526"/>
                  </a:lnTo>
                  <a:lnTo>
                    <a:pt x="2377" y="4518"/>
                  </a:lnTo>
                  <a:lnTo>
                    <a:pt x="2397" y="4509"/>
                  </a:lnTo>
                  <a:lnTo>
                    <a:pt x="2415" y="4498"/>
                  </a:lnTo>
                  <a:lnTo>
                    <a:pt x="2432" y="4486"/>
                  </a:lnTo>
                  <a:lnTo>
                    <a:pt x="2448" y="4471"/>
                  </a:lnTo>
                  <a:lnTo>
                    <a:pt x="2462" y="4456"/>
                  </a:lnTo>
                  <a:lnTo>
                    <a:pt x="2475" y="4439"/>
                  </a:lnTo>
                  <a:lnTo>
                    <a:pt x="2486" y="4420"/>
                  </a:lnTo>
                  <a:lnTo>
                    <a:pt x="2496" y="4401"/>
                  </a:lnTo>
                  <a:lnTo>
                    <a:pt x="2503" y="4381"/>
                  </a:lnTo>
                  <a:lnTo>
                    <a:pt x="2508" y="4360"/>
                  </a:lnTo>
                  <a:lnTo>
                    <a:pt x="2512" y="4337"/>
                  </a:lnTo>
                  <a:lnTo>
                    <a:pt x="2513" y="4315"/>
                  </a:lnTo>
                  <a:lnTo>
                    <a:pt x="2513" y="3662"/>
                  </a:lnTo>
                  <a:lnTo>
                    <a:pt x="2513" y="3660"/>
                  </a:lnTo>
                  <a:lnTo>
                    <a:pt x="2513" y="3660"/>
                  </a:lnTo>
                  <a:lnTo>
                    <a:pt x="2597" y="3628"/>
                  </a:lnTo>
                  <a:lnTo>
                    <a:pt x="2677" y="3594"/>
                  </a:lnTo>
                  <a:lnTo>
                    <a:pt x="2754" y="3556"/>
                  </a:lnTo>
                  <a:lnTo>
                    <a:pt x="2833" y="3513"/>
                  </a:lnTo>
                  <a:lnTo>
                    <a:pt x="2942" y="3446"/>
                  </a:lnTo>
                  <a:lnTo>
                    <a:pt x="3044" y="3374"/>
                  </a:lnTo>
                  <a:lnTo>
                    <a:pt x="3139" y="3298"/>
                  </a:lnTo>
                  <a:lnTo>
                    <a:pt x="3227" y="3216"/>
                  </a:lnTo>
                  <a:lnTo>
                    <a:pt x="3309" y="3128"/>
                  </a:lnTo>
                  <a:lnTo>
                    <a:pt x="3386" y="3033"/>
                  </a:lnTo>
                  <a:lnTo>
                    <a:pt x="3458" y="2932"/>
                  </a:lnTo>
                  <a:lnTo>
                    <a:pt x="3525" y="2823"/>
                  </a:lnTo>
                  <a:lnTo>
                    <a:pt x="3585" y="2711"/>
                  </a:lnTo>
                  <a:lnTo>
                    <a:pt x="3637" y="2599"/>
                  </a:lnTo>
                  <a:lnTo>
                    <a:pt x="3681" y="2486"/>
                  </a:lnTo>
                  <a:lnTo>
                    <a:pt x="3716" y="2371"/>
                  </a:lnTo>
                  <a:lnTo>
                    <a:pt x="3743" y="2254"/>
                  </a:lnTo>
                  <a:lnTo>
                    <a:pt x="3762" y="2135"/>
                  </a:lnTo>
                  <a:lnTo>
                    <a:pt x="3774" y="2011"/>
                  </a:lnTo>
                  <a:lnTo>
                    <a:pt x="3778" y="1884"/>
                  </a:lnTo>
                  <a:lnTo>
                    <a:pt x="3778" y="1884"/>
                  </a:lnTo>
                  <a:lnTo>
                    <a:pt x="3778" y="1884"/>
                  </a:lnTo>
                  <a:lnTo>
                    <a:pt x="3774" y="1756"/>
                  </a:lnTo>
                  <a:lnTo>
                    <a:pt x="3763" y="1633"/>
                  </a:lnTo>
                  <a:lnTo>
                    <a:pt x="3744" y="1513"/>
                  </a:lnTo>
                  <a:lnTo>
                    <a:pt x="3717" y="1395"/>
                  </a:lnTo>
                  <a:lnTo>
                    <a:pt x="3681" y="1281"/>
                  </a:lnTo>
                  <a:lnTo>
                    <a:pt x="3638" y="1167"/>
                  </a:lnTo>
                  <a:lnTo>
                    <a:pt x="3586" y="1054"/>
                  </a:lnTo>
                  <a:lnTo>
                    <a:pt x="3525" y="942"/>
                  </a:lnTo>
                  <a:lnTo>
                    <a:pt x="3458" y="833"/>
                  </a:lnTo>
                  <a:lnTo>
                    <a:pt x="3386" y="732"/>
                  </a:lnTo>
                  <a:lnTo>
                    <a:pt x="3309" y="637"/>
                  </a:lnTo>
                  <a:lnTo>
                    <a:pt x="3227" y="549"/>
                  </a:lnTo>
                  <a:lnTo>
                    <a:pt x="3138" y="467"/>
                  </a:lnTo>
                  <a:lnTo>
                    <a:pt x="3044" y="391"/>
                  </a:lnTo>
                  <a:lnTo>
                    <a:pt x="2942" y="319"/>
                  </a:lnTo>
                  <a:lnTo>
                    <a:pt x="2833" y="252"/>
                  </a:lnTo>
                  <a:lnTo>
                    <a:pt x="2720" y="191"/>
                  </a:lnTo>
                  <a:lnTo>
                    <a:pt x="2607" y="139"/>
                  </a:lnTo>
                  <a:lnTo>
                    <a:pt x="2493" y="96"/>
                  </a:lnTo>
                  <a:lnTo>
                    <a:pt x="2378" y="61"/>
                  </a:lnTo>
                  <a:lnTo>
                    <a:pt x="2261" y="34"/>
                  </a:lnTo>
                  <a:lnTo>
                    <a:pt x="2141" y="15"/>
                  </a:lnTo>
                  <a:lnTo>
                    <a:pt x="2017" y="4"/>
                  </a:lnTo>
                  <a:lnTo>
                    <a:pt x="1889" y="0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6" name=""/>
            <p:cNvSpPr/>
            <p:nvPr/>
          </p:nvSpPr>
          <p:spPr>
            <a:xfrm>
              <a:off x="1338840" y="5067000"/>
              <a:ext cx="638280" cy="159480"/>
            </a:xfrm>
            <a:custGeom>
              <a:avLst/>
              <a:gdLst/>
              <a:ahLst/>
              <a:rect l="0" t="0" r="r" b="b"/>
              <a:pathLst>
                <a:path w="1773" h="443">
                  <a:moveTo>
                    <a:pt x="886" y="443"/>
                  </a:moveTo>
                  <a:lnTo>
                    <a:pt x="1551" y="443"/>
                  </a:lnTo>
                  <a:lnTo>
                    <a:pt x="1574" y="442"/>
                  </a:lnTo>
                  <a:lnTo>
                    <a:pt x="1596" y="439"/>
                  </a:lnTo>
                  <a:lnTo>
                    <a:pt x="1617" y="433"/>
                  </a:lnTo>
                  <a:lnTo>
                    <a:pt x="1637" y="426"/>
                  </a:lnTo>
                  <a:lnTo>
                    <a:pt x="1656" y="416"/>
                  </a:lnTo>
                  <a:lnTo>
                    <a:pt x="1675" y="405"/>
                  </a:lnTo>
                  <a:lnTo>
                    <a:pt x="1692" y="393"/>
                  </a:lnTo>
                  <a:lnTo>
                    <a:pt x="1708" y="378"/>
                  </a:lnTo>
                  <a:lnTo>
                    <a:pt x="1722" y="363"/>
                  </a:lnTo>
                  <a:lnTo>
                    <a:pt x="1735" y="346"/>
                  </a:lnTo>
                  <a:lnTo>
                    <a:pt x="1746" y="328"/>
                  </a:lnTo>
                  <a:lnTo>
                    <a:pt x="1755" y="308"/>
                  </a:lnTo>
                  <a:lnTo>
                    <a:pt x="1763" y="288"/>
                  </a:lnTo>
                  <a:lnTo>
                    <a:pt x="1768" y="267"/>
                  </a:lnTo>
                  <a:lnTo>
                    <a:pt x="1772" y="245"/>
                  </a:lnTo>
                  <a:lnTo>
                    <a:pt x="1773" y="222"/>
                  </a:lnTo>
                  <a:lnTo>
                    <a:pt x="1772" y="199"/>
                  </a:lnTo>
                  <a:lnTo>
                    <a:pt x="1768" y="177"/>
                  </a:lnTo>
                  <a:lnTo>
                    <a:pt x="1763" y="156"/>
                  </a:lnTo>
                  <a:lnTo>
                    <a:pt x="1755" y="136"/>
                  </a:lnTo>
                  <a:lnTo>
                    <a:pt x="1746" y="116"/>
                  </a:lnTo>
                  <a:lnTo>
                    <a:pt x="1735" y="98"/>
                  </a:lnTo>
                  <a:lnTo>
                    <a:pt x="1722" y="81"/>
                  </a:lnTo>
                  <a:lnTo>
                    <a:pt x="1708" y="65"/>
                  </a:lnTo>
                  <a:lnTo>
                    <a:pt x="1692" y="51"/>
                  </a:lnTo>
                  <a:lnTo>
                    <a:pt x="1675" y="38"/>
                  </a:lnTo>
                  <a:lnTo>
                    <a:pt x="1656" y="27"/>
                  </a:lnTo>
                  <a:lnTo>
                    <a:pt x="1637" y="17"/>
                  </a:lnTo>
                  <a:lnTo>
                    <a:pt x="1617" y="10"/>
                  </a:lnTo>
                  <a:lnTo>
                    <a:pt x="1596" y="5"/>
                  </a:lnTo>
                  <a:lnTo>
                    <a:pt x="1574" y="1"/>
                  </a:lnTo>
                  <a:lnTo>
                    <a:pt x="1551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5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1"/>
                  </a:lnTo>
                  <a:lnTo>
                    <a:pt x="65" y="65"/>
                  </a:lnTo>
                  <a:lnTo>
                    <a:pt x="50" y="81"/>
                  </a:lnTo>
                  <a:lnTo>
                    <a:pt x="38" y="98"/>
                  </a:lnTo>
                  <a:lnTo>
                    <a:pt x="27" y="116"/>
                  </a:lnTo>
                  <a:lnTo>
                    <a:pt x="17" y="136"/>
                  </a:lnTo>
                  <a:lnTo>
                    <a:pt x="10" y="156"/>
                  </a:lnTo>
                  <a:lnTo>
                    <a:pt x="4" y="177"/>
                  </a:lnTo>
                  <a:lnTo>
                    <a:pt x="1" y="199"/>
                  </a:lnTo>
                  <a:lnTo>
                    <a:pt x="0" y="222"/>
                  </a:lnTo>
                  <a:lnTo>
                    <a:pt x="1" y="245"/>
                  </a:lnTo>
                  <a:lnTo>
                    <a:pt x="4" y="267"/>
                  </a:lnTo>
                  <a:lnTo>
                    <a:pt x="10" y="288"/>
                  </a:lnTo>
                  <a:lnTo>
                    <a:pt x="17" y="308"/>
                  </a:lnTo>
                  <a:lnTo>
                    <a:pt x="27" y="328"/>
                  </a:lnTo>
                  <a:lnTo>
                    <a:pt x="38" y="346"/>
                  </a:lnTo>
                  <a:lnTo>
                    <a:pt x="50" y="363"/>
                  </a:lnTo>
                  <a:lnTo>
                    <a:pt x="65" y="378"/>
                  </a:lnTo>
                  <a:lnTo>
                    <a:pt x="80" y="393"/>
                  </a:lnTo>
                  <a:lnTo>
                    <a:pt x="97" y="405"/>
                  </a:lnTo>
                  <a:lnTo>
                    <a:pt x="116" y="416"/>
                  </a:lnTo>
                  <a:lnTo>
                    <a:pt x="135" y="426"/>
                  </a:lnTo>
                  <a:lnTo>
                    <a:pt x="155" y="433"/>
                  </a:lnTo>
                  <a:lnTo>
                    <a:pt x="176" y="439"/>
                  </a:lnTo>
                  <a:lnTo>
                    <a:pt x="198" y="442"/>
                  </a:lnTo>
                  <a:lnTo>
                    <a:pt x="221" y="443"/>
                  </a:lnTo>
                  <a:lnTo>
                    <a:pt x="886" y="443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7" name=""/>
            <p:cNvSpPr/>
            <p:nvPr/>
          </p:nvSpPr>
          <p:spPr>
            <a:xfrm>
              <a:off x="1400400" y="5224320"/>
              <a:ext cx="515160" cy="159120"/>
            </a:xfrm>
            <a:custGeom>
              <a:avLst/>
              <a:gdLst/>
              <a:ahLst/>
              <a:rect l="0" t="0" r="r" b="b"/>
              <a:pathLst>
                <a:path w="1431" h="442">
                  <a:moveTo>
                    <a:pt x="715" y="442"/>
                  </a:moveTo>
                  <a:lnTo>
                    <a:pt x="1209" y="442"/>
                  </a:lnTo>
                  <a:lnTo>
                    <a:pt x="1232" y="441"/>
                  </a:lnTo>
                  <a:lnTo>
                    <a:pt x="1254" y="437"/>
                  </a:lnTo>
                  <a:lnTo>
                    <a:pt x="1275" y="432"/>
                  </a:lnTo>
                  <a:lnTo>
                    <a:pt x="1295" y="425"/>
                  </a:lnTo>
                  <a:lnTo>
                    <a:pt x="1315" y="415"/>
                  </a:lnTo>
                  <a:lnTo>
                    <a:pt x="1333" y="404"/>
                  </a:lnTo>
                  <a:lnTo>
                    <a:pt x="1350" y="391"/>
                  </a:lnTo>
                  <a:lnTo>
                    <a:pt x="1366" y="377"/>
                  </a:lnTo>
                  <a:lnTo>
                    <a:pt x="1380" y="362"/>
                  </a:lnTo>
                  <a:lnTo>
                    <a:pt x="1393" y="345"/>
                  </a:lnTo>
                  <a:lnTo>
                    <a:pt x="1404" y="326"/>
                  </a:lnTo>
                  <a:lnTo>
                    <a:pt x="1413" y="307"/>
                  </a:lnTo>
                  <a:lnTo>
                    <a:pt x="1421" y="287"/>
                  </a:lnTo>
                  <a:lnTo>
                    <a:pt x="1426" y="266"/>
                  </a:lnTo>
                  <a:lnTo>
                    <a:pt x="1430" y="244"/>
                  </a:lnTo>
                  <a:lnTo>
                    <a:pt x="1431" y="221"/>
                  </a:lnTo>
                  <a:lnTo>
                    <a:pt x="1431" y="221"/>
                  </a:lnTo>
                  <a:lnTo>
                    <a:pt x="1430" y="198"/>
                  </a:lnTo>
                  <a:lnTo>
                    <a:pt x="1426" y="176"/>
                  </a:lnTo>
                  <a:lnTo>
                    <a:pt x="1421" y="155"/>
                  </a:lnTo>
                  <a:lnTo>
                    <a:pt x="1413" y="135"/>
                  </a:lnTo>
                  <a:lnTo>
                    <a:pt x="1404" y="116"/>
                  </a:lnTo>
                  <a:lnTo>
                    <a:pt x="1393" y="97"/>
                  </a:lnTo>
                  <a:lnTo>
                    <a:pt x="1380" y="80"/>
                  </a:lnTo>
                  <a:lnTo>
                    <a:pt x="1366" y="65"/>
                  </a:lnTo>
                  <a:lnTo>
                    <a:pt x="1350" y="50"/>
                  </a:lnTo>
                  <a:lnTo>
                    <a:pt x="1333" y="38"/>
                  </a:lnTo>
                  <a:lnTo>
                    <a:pt x="1315" y="27"/>
                  </a:lnTo>
                  <a:lnTo>
                    <a:pt x="1295" y="17"/>
                  </a:lnTo>
                  <a:lnTo>
                    <a:pt x="1275" y="10"/>
                  </a:lnTo>
                  <a:lnTo>
                    <a:pt x="1254" y="4"/>
                  </a:lnTo>
                  <a:lnTo>
                    <a:pt x="1232" y="1"/>
                  </a:lnTo>
                  <a:lnTo>
                    <a:pt x="1209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4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0"/>
                  </a:lnTo>
                  <a:lnTo>
                    <a:pt x="65" y="65"/>
                  </a:lnTo>
                  <a:lnTo>
                    <a:pt x="50" y="80"/>
                  </a:lnTo>
                  <a:lnTo>
                    <a:pt x="38" y="97"/>
                  </a:lnTo>
                  <a:lnTo>
                    <a:pt x="27" y="116"/>
                  </a:lnTo>
                  <a:lnTo>
                    <a:pt x="17" y="135"/>
                  </a:lnTo>
                  <a:lnTo>
                    <a:pt x="10" y="155"/>
                  </a:lnTo>
                  <a:lnTo>
                    <a:pt x="4" y="176"/>
                  </a:lnTo>
                  <a:lnTo>
                    <a:pt x="1" y="19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44"/>
                  </a:lnTo>
                  <a:lnTo>
                    <a:pt x="4" y="266"/>
                  </a:lnTo>
                  <a:lnTo>
                    <a:pt x="10" y="287"/>
                  </a:lnTo>
                  <a:lnTo>
                    <a:pt x="17" y="307"/>
                  </a:lnTo>
                  <a:lnTo>
                    <a:pt x="27" y="326"/>
                  </a:lnTo>
                  <a:lnTo>
                    <a:pt x="38" y="345"/>
                  </a:lnTo>
                  <a:lnTo>
                    <a:pt x="50" y="362"/>
                  </a:lnTo>
                  <a:lnTo>
                    <a:pt x="65" y="377"/>
                  </a:lnTo>
                  <a:lnTo>
                    <a:pt x="80" y="391"/>
                  </a:lnTo>
                  <a:lnTo>
                    <a:pt x="97" y="404"/>
                  </a:lnTo>
                  <a:lnTo>
                    <a:pt x="116" y="415"/>
                  </a:lnTo>
                  <a:lnTo>
                    <a:pt x="135" y="425"/>
                  </a:lnTo>
                  <a:lnTo>
                    <a:pt x="155" y="432"/>
                  </a:lnTo>
                  <a:lnTo>
                    <a:pt x="176" y="437"/>
                  </a:lnTo>
                  <a:lnTo>
                    <a:pt x="198" y="441"/>
                  </a:lnTo>
                  <a:lnTo>
                    <a:pt x="221" y="442"/>
                  </a:lnTo>
                  <a:lnTo>
                    <a:pt x="715" y="442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8" name=""/>
            <p:cNvSpPr/>
            <p:nvPr/>
          </p:nvSpPr>
          <p:spPr>
            <a:xfrm>
              <a:off x="1350000" y="3885120"/>
              <a:ext cx="623160" cy="1181880"/>
            </a:xfrm>
            <a:custGeom>
              <a:avLst/>
              <a:gdLst/>
              <a:ahLst/>
              <a:rect l="0" t="0" r="r" b="b"/>
              <a:pathLst>
                <a:path w="1731" h="3283">
                  <a:moveTo>
                    <a:pt x="628" y="3283"/>
                  </a:moveTo>
                  <a:lnTo>
                    <a:pt x="642" y="2455"/>
                  </a:lnTo>
                  <a:lnTo>
                    <a:pt x="649" y="2018"/>
                  </a:lnTo>
                  <a:lnTo>
                    <a:pt x="658" y="1735"/>
                  </a:lnTo>
                  <a:lnTo>
                    <a:pt x="664" y="1685"/>
                  </a:lnTo>
                  <a:lnTo>
                    <a:pt x="676" y="1638"/>
                  </a:lnTo>
                  <a:lnTo>
                    <a:pt x="694" y="1593"/>
                  </a:lnTo>
                  <a:lnTo>
                    <a:pt x="717" y="1550"/>
                  </a:lnTo>
                  <a:lnTo>
                    <a:pt x="744" y="1509"/>
                  </a:lnTo>
                  <a:lnTo>
                    <a:pt x="776" y="1471"/>
                  </a:lnTo>
                  <a:lnTo>
                    <a:pt x="850" y="1399"/>
                  </a:lnTo>
                  <a:lnTo>
                    <a:pt x="936" y="1332"/>
                  </a:lnTo>
                  <a:lnTo>
                    <a:pt x="1031" y="1270"/>
                  </a:lnTo>
                  <a:lnTo>
                    <a:pt x="1234" y="1149"/>
                  </a:lnTo>
                  <a:lnTo>
                    <a:pt x="1432" y="1025"/>
                  </a:lnTo>
                  <a:lnTo>
                    <a:pt x="1520" y="957"/>
                  </a:lnTo>
                  <a:lnTo>
                    <a:pt x="1598" y="884"/>
                  </a:lnTo>
                  <a:lnTo>
                    <a:pt x="1631" y="844"/>
                  </a:lnTo>
                  <a:lnTo>
                    <a:pt x="1660" y="803"/>
                  </a:lnTo>
                  <a:lnTo>
                    <a:pt x="1685" y="759"/>
                  </a:lnTo>
                  <a:lnTo>
                    <a:pt x="1705" y="713"/>
                  </a:lnTo>
                  <a:lnTo>
                    <a:pt x="1720" y="665"/>
                  </a:lnTo>
                  <a:lnTo>
                    <a:pt x="1728" y="613"/>
                  </a:lnTo>
                  <a:lnTo>
                    <a:pt x="1731" y="558"/>
                  </a:lnTo>
                  <a:lnTo>
                    <a:pt x="1727" y="501"/>
                  </a:lnTo>
                  <a:lnTo>
                    <a:pt x="1718" y="454"/>
                  </a:lnTo>
                  <a:lnTo>
                    <a:pt x="1704" y="414"/>
                  </a:lnTo>
                  <a:lnTo>
                    <a:pt x="1685" y="378"/>
                  </a:lnTo>
                  <a:lnTo>
                    <a:pt x="1661" y="348"/>
                  </a:lnTo>
                  <a:lnTo>
                    <a:pt x="1633" y="323"/>
                  </a:lnTo>
                  <a:lnTo>
                    <a:pt x="1601" y="302"/>
                  </a:lnTo>
                  <a:lnTo>
                    <a:pt x="1566" y="286"/>
                  </a:lnTo>
                  <a:lnTo>
                    <a:pt x="1528" y="275"/>
                  </a:lnTo>
                  <a:lnTo>
                    <a:pt x="1487" y="267"/>
                  </a:lnTo>
                  <a:lnTo>
                    <a:pt x="1445" y="263"/>
                  </a:lnTo>
                  <a:lnTo>
                    <a:pt x="1355" y="267"/>
                  </a:lnTo>
                  <a:lnTo>
                    <a:pt x="1263" y="283"/>
                  </a:lnTo>
                  <a:lnTo>
                    <a:pt x="1171" y="310"/>
                  </a:lnTo>
                  <a:lnTo>
                    <a:pt x="1082" y="347"/>
                  </a:lnTo>
                  <a:lnTo>
                    <a:pt x="1001" y="391"/>
                  </a:lnTo>
                  <a:lnTo>
                    <a:pt x="929" y="441"/>
                  </a:lnTo>
                  <a:lnTo>
                    <a:pt x="899" y="468"/>
                  </a:lnTo>
                  <a:lnTo>
                    <a:pt x="872" y="496"/>
                  </a:lnTo>
                  <a:lnTo>
                    <a:pt x="849" y="524"/>
                  </a:lnTo>
                  <a:lnTo>
                    <a:pt x="831" y="553"/>
                  </a:lnTo>
                  <a:lnTo>
                    <a:pt x="819" y="582"/>
                  </a:lnTo>
                  <a:lnTo>
                    <a:pt x="811" y="610"/>
                  </a:lnTo>
                  <a:lnTo>
                    <a:pt x="810" y="639"/>
                  </a:lnTo>
                  <a:lnTo>
                    <a:pt x="815" y="667"/>
                  </a:lnTo>
                  <a:lnTo>
                    <a:pt x="827" y="695"/>
                  </a:lnTo>
                  <a:lnTo>
                    <a:pt x="846" y="721"/>
                  </a:lnTo>
                  <a:lnTo>
                    <a:pt x="864" y="739"/>
                  </a:lnTo>
                  <a:lnTo>
                    <a:pt x="881" y="753"/>
                  </a:lnTo>
                  <a:lnTo>
                    <a:pt x="898" y="763"/>
                  </a:lnTo>
                  <a:lnTo>
                    <a:pt x="915" y="769"/>
                  </a:lnTo>
                  <a:lnTo>
                    <a:pt x="932" y="771"/>
                  </a:lnTo>
                  <a:lnTo>
                    <a:pt x="948" y="770"/>
                  </a:lnTo>
                  <a:lnTo>
                    <a:pt x="964" y="766"/>
                  </a:lnTo>
                  <a:lnTo>
                    <a:pt x="979" y="759"/>
                  </a:lnTo>
                  <a:lnTo>
                    <a:pt x="993" y="749"/>
                  </a:lnTo>
                  <a:lnTo>
                    <a:pt x="1007" y="736"/>
                  </a:lnTo>
                  <a:lnTo>
                    <a:pt x="1019" y="721"/>
                  </a:lnTo>
                  <a:lnTo>
                    <a:pt x="1031" y="704"/>
                  </a:lnTo>
                  <a:lnTo>
                    <a:pt x="1052" y="664"/>
                  </a:lnTo>
                  <a:lnTo>
                    <a:pt x="1068" y="617"/>
                  </a:lnTo>
                  <a:lnTo>
                    <a:pt x="1079" y="565"/>
                  </a:lnTo>
                  <a:lnTo>
                    <a:pt x="1083" y="510"/>
                  </a:lnTo>
                  <a:lnTo>
                    <a:pt x="1082" y="453"/>
                  </a:lnTo>
                  <a:lnTo>
                    <a:pt x="1073" y="395"/>
                  </a:lnTo>
                  <a:lnTo>
                    <a:pt x="1056" y="338"/>
                  </a:lnTo>
                  <a:lnTo>
                    <a:pt x="1031" y="284"/>
                  </a:lnTo>
                  <a:lnTo>
                    <a:pt x="1015" y="259"/>
                  </a:lnTo>
                  <a:lnTo>
                    <a:pt x="996" y="235"/>
                  </a:lnTo>
                  <a:lnTo>
                    <a:pt x="976" y="212"/>
                  </a:lnTo>
                  <a:lnTo>
                    <a:pt x="952" y="191"/>
                  </a:lnTo>
                  <a:lnTo>
                    <a:pt x="921" y="167"/>
                  </a:lnTo>
                  <a:lnTo>
                    <a:pt x="880" y="141"/>
                  </a:lnTo>
                  <a:lnTo>
                    <a:pt x="831" y="114"/>
                  </a:lnTo>
                  <a:lnTo>
                    <a:pt x="774" y="87"/>
                  </a:lnTo>
                  <a:lnTo>
                    <a:pt x="712" y="61"/>
                  </a:lnTo>
                  <a:lnTo>
                    <a:pt x="646" y="38"/>
                  </a:lnTo>
                  <a:lnTo>
                    <a:pt x="576" y="19"/>
                  </a:lnTo>
                  <a:lnTo>
                    <a:pt x="504" y="6"/>
                  </a:lnTo>
                  <a:lnTo>
                    <a:pt x="432" y="0"/>
                  </a:lnTo>
                  <a:lnTo>
                    <a:pt x="360" y="2"/>
                  </a:lnTo>
                  <a:lnTo>
                    <a:pt x="290" y="14"/>
                  </a:lnTo>
                  <a:lnTo>
                    <a:pt x="257" y="24"/>
                  </a:lnTo>
                  <a:lnTo>
                    <a:pt x="224" y="37"/>
                  </a:lnTo>
                  <a:lnTo>
                    <a:pt x="193" y="54"/>
                  </a:lnTo>
                  <a:lnTo>
                    <a:pt x="162" y="73"/>
                  </a:lnTo>
                  <a:lnTo>
                    <a:pt x="134" y="96"/>
                  </a:lnTo>
                  <a:lnTo>
                    <a:pt x="107" y="123"/>
                  </a:lnTo>
                  <a:lnTo>
                    <a:pt x="81" y="153"/>
                  </a:lnTo>
                  <a:lnTo>
                    <a:pt x="58" y="188"/>
                  </a:lnTo>
                  <a:lnTo>
                    <a:pt x="37" y="226"/>
                  </a:lnTo>
                  <a:lnTo>
                    <a:pt x="18" y="270"/>
                  </a:lnTo>
                  <a:lnTo>
                    <a:pt x="5" y="313"/>
                  </a:lnTo>
                  <a:lnTo>
                    <a:pt x="0" y="357"/>
                  </a:lnTo>
                  <a:lnTo>
                    <a:pt x="2" y="401"/>
                  </a:lnTo>
                  <a:lnTo>
                    <a:pt x="10" y="445"/>
                  </a:lnTo>
                  <a:lnTo>
                    <a:pt x="25" y="490"/>
                  </a:lnTo>
                  <a:lnTo>
                    <a:pt x="46" y="535"/>
                  </a:lnTo>
                  <a:lnTo>
                    <a:pt x="102" y="626"/>
                  </a:lnTo>
                  <a:lnTo>
                    <a:pt x="176" y="717"/>
                  </a:lnTo>
                  <a:lnTo>
                    <a:pt x="264" y="809"/>
                  </a:lnTo>
                  <a:lnTo>
                    <a:pt x="465" y="992"/>
                  </a:lnTo>
                  <a:lnTo>
                    <a:pt x="675" y="1173"/>
                  </a:lnTo>
                  <a:lnTo>
                    <a:pt x="866" y="1349"/>
                  </a:lnTo>
                  <a:lnTo>
                    <a:pt x="945" y="1435"/>
                  </a:lnTo>
                  <a:lnTo>
                    <a:pt x="1007" y="1520"/>
                  </a:lnTo>
                  <a:lnTo>
                    <a:pt x="1030" y="1561"/>
                  </a:lnTo>
                  <a:lnTo>
                    <a:pt x="1049" y="1602"/>
                  </a:lnTo>
                  <a:lnTo>
                    <a:pt x="1061" y="1642"/>
                  </a:lnTo>
                  <a:lnTo>
                    <a:pt x="1067" y="1681"/>
                  </a:lnTo>
                  <a:lnTo>
                    <a:pt x="1072" y="1834"/>
                  </a:lnTo>
                  <a:lnTo>
                    <a:pt x="1072" y="2054"/>
                  </a:lnTo>
                  <a:lnTo>
                    <a:pt x="1062" y="2591"/>
                  </a:lnTo>
                  <a:lnTo>
                    <a:pt x="1041" y="3283"/>
                  </a:lnTo>
                  <a:lnTo>
                    <a:pt x="628" y="3283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89" name=""/>
            <p:cNvSpPr/>
            <p:nvPr/>
          </p:nvSpPr>
          <p:spPr>
            <a:xfrm>
              <a:off x="1657800" y="2833920"/>
              <a:ext cx="0" cy="23256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0" name=""/>
            <p:cNvSpPr/>
            <p:nvPr/>
          </p:nvSpPr>
          <p:spPr>
            <a:xfrm flipH="1">
              <a:off x="2463120" y="3170880"/>
              <a:ext cx="164880" cy="16452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1" name=""/>
            <p:cNvSpPr/>
            <p:nvPr/>
          </p:nvSpPr>
          <p:spPr>
            <a:xfrm flipH="1">
              <a:off x="2542320" y="4071240"/>
              <a:ext cx="233280" cy="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2" name=""/>
            <p:cNvSpPr/>
            <p:nvPr/>
          </p:nvSpPr>
          <p:spPr>
            <a:xfrm>
              <a:off x="687600" y="3170880"/>
              <a:ext cx="165240" cy="16452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3" name=""/>
            <p:cNvSpPr/>
            <p:nvPr/>
          </p:nvSpPr>
          <p:spPr>
            <a:xfrm>
              <a:off x="432360" y="4071240"/>
              <a:ext cx="233280" cy="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94" name=""/>
          <p:cNvGrpSpPr/>
          <p:nvPr/>
        </p:nvGrpSpPr>
        <p:grpSpPr>
          <a:xfrm>
            <a:off x="632520" y="720000"/>
            <a:ext cx="927000" cy="592200"/>
            <a:chOff x="632520" y="720000"/>
            <a:chExt cx="927000" cy="592200"/>
          </a:xfrm>
        </p:grpSpPr>
        <p:sp>
          <p:nvSpPr>
            <p:cNvPr id="195" name=""/>
            <p:cNvSpPr/>
            <p:nvPr/>
          </p:nvSpPr>
          <p:spPr>
            <a:xfrm>
              <a:off x="701280" y="78336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6" name=""/>
            <p:cNvSpPr/>
            <p:nvPr/>
          </p:nvSpPr>
          <p:spPr>
            <a:xfrm>
              <a:off x="632520" y="72000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01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197" name=""/>
          <p:cNvGrpSpPr/>
          <p:nvPr/>
        </p:nvGrpSpPr>
        <p:grpSpPr>
          <a:xfrm>
            <a:off x="632520" y="2359080"/>
            <a:ext cx="927000" cy="592560"/>
            <a:chOff x="632520" y="2359080"/>
            <a:chExt cx="927000" cy="592560"/>
          </a:xfrm>
        </p:grpSpPr>
        <p:sp>
          <p:nvSpPr>
            <p:cNvPr id="198" name=""/>
            <p:cNvSpPr/>
            <p:nvPr/>
          </p:nvSpPr>
          <p:spPr>
            <a:xfrm>
              <a:off x="701280" y="242280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199" name=""/>
            <p:cNvSpPr/>
            <p:nvPr/>
          </p:nvSpPr>
          <p:spPr>
            <a:xfrm>
              <a:off x="632520" y="235908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02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200" name=""/>
          <p:cNvGrpSpPr/>
          <p:nvPr/>
        </p:nvGrpSpPr>
        <p:grpSpPr>
          <a:xfrm>
            <a:off x="5639760" y="2359080"/>
            <a:ext cx="927000" cy="592560"/>
            <a:chOff x="5639760" y="2359080"/>
            <a:chExt cx="927000" cy="592560"/>
          </a:xfrm>
        </p:grpSpPr>
        <p:sp>
          <p:nvSpPr>
            <p:cNvPr id="201" name=""/>
            <p:cNvSpPr/>
            <p:nvPr/>
          </p:nvSpPr>
          <p:spPr>
            <a:xfrm>
              <a:off x="5708880" y="242280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02" name=""/>
            <p:cNvSpPr/>
            <p:nvPr/>
          </p:nvSpPr>
          <p:spPr>
            <a:xfrm>
              <a:off x="5639760" y="235908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03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203" name=""/>
          <p:cNvGrpSpPr/>
          <p:nvPr/>
        </p:nvGrpSpPr>
        <p:grpSpPr>
          <a:xfrm>
            <a:off x="5639760" y="3998160"/>
            <a:ext cx="927000" cy="592200"/>
            <a:chOff x="5639760" y="3998160"/>
            <a:chExt cx="927000" cy="592200"/>
          </a:xfrm>
        </p:grpSpPr>
        <p:sp>
          <p:nvSpPr>
            <p:cNvPr id="204" name=""/>
            <p:cNvSpPr/>
            <p:nvPr/>
          </p:nvSpPr>
          <p:spPr>
            <a:xfrm>
              <a:off x="5708880" y="4061520"/>
              <a:ext cx="857880" cy="528840"/>
            </a:xfrm>
            <a:custGeom>
              <a:avLst/>
              <a:gdLst/>
              <a:ahLst/>
              <a:rect l="0" t="0" r="r" b="b"/>
              <a:pathLst>
                <a:path w="2383" h="1469">
                  <a:moveTo>
                    <a:pt x="0" y="0"/>
                  </a:moveTo>
                  <a:lnTo>
                    <a:pt x="2383" y="0"/>
                  </a:lnTo>
                  <a:lnTo>
                    <a:pt x="2383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05" name=""/>
            <p:cNvSpPr/>
            <p:nvPr/>
          </p:nvSpPr>
          <p:spPr>
            <a:xfrm>
              <a:off x="5639760" y="3998160"/>
              <a:ext cx="858240" cy="528840"/>
            </a:xfrm>
            <a:custGeom>
              <a:avLst/>
              <a:gdLst/>
              <a:ahLst/>
              <a:rect l="0" t="0" r="r" b="b"/>
              <a:pathLst>
                <a:path w="2384" h="1469">
                  <a:moveTo>
                    <a:pt x="0" y="0"/>
                  </a:moveTo>
                  <a:lnTo>
                    <a:pt x="2384" y="0"/>
                  </a:lnTo>
                  <a:lnTo>
                    <a:pt x="2384" y="1469"/>
                  </a:lnTo>
                  <a:lnTo>
                    <a:pt x="0" y="146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r>
                <a:rPr lang="en-US" sz="32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04</a:t>
              </a:r>
              <a:endParaRPr lang="en-US" sz="32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292000" y="226080"/>
            <a:ext cx="4320000" cy="205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1656000" y="720000"/>
            <a:ext cx="3636000" cy="4428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dt" idx="13"/>
          </p:nvPr>
        </p:nvSpPr>
        <p:spPr>
          <a:xfrm>
            <a:off x="5040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ftr" idx="14"/>
          </p:nvPr>
        </p:nvSpPr>
        <p:spPr>
          <a:xfrm>
            <a:off x="3420000" y="523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 type="sldNum" idx="15"/>
          </p:nvPr>
        </p:nvSpPr>
        <p:spPr>
          <a:xfrm>
            <a:off x="72288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0F31C199-9F43-4D25-948D-E43B59C2850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"/>
          <p:cNvSpPr/>
          <p:nvPr/>
        </p:nvSpPr>
        <p:spPr>
          <a:xfrm>
            <a:off x="504000" y="216000"/>
            <a:ext cx="9072360" cy="5238360"/>
          </a:xfrm>
          <a:custGeom>
            <a:avLst/>
            <a:gdLst/>
            <a:ahLst/>
            <a:rect l="0" t="0" r="r" b="b"/>
            <a:pathLst>
              <a:path w="25201" h="14551">
                <a:moveTo>
                  <a:pt x="0" y="0"/>
                </a:moveTo>
                <a:lnTo>
                  <a:pt x="25201" y="0"/>
                </a:lnTo>
                <a:lnTo>
                  <a:pt x="25201" y="14551"/>
                </a:lnTo>
                <a:lnTo>
                  <a:pt x="0" y="14551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243" name=""/>
          <p:cNvGrpSpPr/>
          <p:nvPr/>
        </p:nvGrpSpPr>
        <p:grpSpPr>
          <a:xfrm>
            <a:off x="673920" y="3056400"/>
            <a:ext cx="2151720" cy="2243520"/>
            <a:chOff x="673920" y="3056400"/>
            <a:chExt cx="2151720" cy="2243520"/>
          </a:xfrm>
        </p:grpSpPr>
        <p:sp>
          <p:nvSpPr>
            <p:cNvPr id="244" name=""/>
            <p:cNvSpPr/>
            <p:nvPr/>
          </p:nvSpPr>
          <p:spPr>
            <a:xfrm>
              <a:off x="1153080" y="3584520"/>
              <a:ext cx="1193400" cy="1437120"/>
            </a:xfrm>
            <a:custGeom>
              <a:avLst/>
              <a:gdLst/>
              <a:ahLst/>
              <a:rect l="0" t="0" r="r" b="b"/>
              <a:pathLst>
                <a:path w="3315" h="3992">
                  <a:moveTo>
                    <a:pt x="1657" y="0"/>
                  </a:moveTo>
                  <a:lnTo>
                    <a:pt x="1657" y="0"/>
                  </a:lnTo>
                  <a:lnTo>
                    <a:pt x="1657" y="0"/>
                  </a:lnTo>
                  <a:lnTo>
                    <a:pt x="1545" y="3"/>
                  </a:lnTo>
                  <a:lnTo>
                    <a:pt x="1436" y="13"/>
                  </a:lnTo>
                  <a:lnTo>
                    <a:pt x="1331" y="30"/>
                  </a:lnTo>
                  <a:lnTo>
                    <a:pt x="1228" y="54"/>
                  </a:lnTo>
                  <a:lnTo>
                    <a:pt x="1127" y="85"/>
                  </a:lnTo>
                  <a:lnTo>
                    <a:pt x="1027" y="123"/>
                  </a:lnTo>
                  <a:lnTo>
                    <a:pt x="928" y="169"/>
                  </a:lnTo>
                  <a:lnTo>
                    <a:pt x="829" y="222"/>
                  </a:lnTo>
                  <a:lnTo>
                    <a:pt x="733" y="281"/>
                  </a:lnTo>
                  <a:lnTo>
                    <a:pt x="644" y="344"/>
                  </a:lnTo>
                  <a:lnTo>
                    <a:pt x="561" y="411"/>
                  </a:lnTo>
                  <a:lnTo>
                    <a:pt x="483" y="484"/>
                  </a:lnTo>
                  <a:lnTo>
                    <a:pt x="411" y="561"/>
                  </a:lnTo>
                  <a:lnTo>
                    <a:pt x="344" y="644"/>
                  </a:lnTo>
                  <a:lnTo>
                    <a:pt x="281" y="733"/>
                  </a:lnTo>
                  <a:lnTo>
                    <a:pt x="222" y="829"/>
                  </a:lnTo>
                  <a:lnTo>
                    <a:pt x="169" y="928"/>
                  </a:lnTo>
                  <a:lnTo>
                    <a:pt x="123" y="1027"/>
                  </a:lnTo>
                  <a:lnTo>
                    <a:pt x="85" y="1127"/>
                  </a:lnTo>
                  <a:lnTo>
                    <a:pt x="54" y="1228"/>
                  </a:lnTo>
                  <a:lnTo>
                    <a:pt x="30" y="1331"/>
                  </a:lnTo>
                  <a:lnTo>
                    <a:pt x="13" y="1436"/>
                  </a:lnTo>
                  <a:lnTo>
                    <a:pt x="3" y="1545"/>
                  </a:lnTo>
                  <a:lnTo>
                    <a:pt x="0" y="1658"/>
                  </a:lnTo>
                  <a:lnTo>
                    <a:pt x="0" y="1658"/>
                  </a:lnTo>
                  <a:lnTo>
                    <a:pt x="0" y="1658"/>
                  </a:lnTo>
                  <a:lnTo>
                    <a:pt x="3" y="1770"/>
                  </a:lnTo>
                  <a:lnTo>
                    <a:pt x="13" y="1878"/>
                  </a:lnTo>
                  <a:lnTo>
                    <a:pt x="30" y="1983"/>
                  </a:lnTo>
                  <a:lnTo>
                    <a:pt x="54" y="2086"/>
                  </a:lnTo>
                  <a:lnTo>
                    <a:pt x="85" y="2187"/>
                  </a:lnTo>
                  <a:lnTo>
                    <a:pt x="123" y="2286"/>
                  </a:lnTo>
                  <a:lnTo>
                    <a:pt x="169" y="2385"/>
                  </a:lnTo>
                  <a:lnTo>
                    <a:pt x="222" y="2484"/>
                  </a:lnTo>
                  <a:lnTo>
                    <a:pt x="281" y="2580"/>
                  </a:lnTo>
                  <a:lnTo>
                    <a:pt x="344" y="2669"/>
                  </a:lnTo>
                  <a:lnTo>
                    <a:pt x="411" y="2752"/>
                  </a:lnTo>
                  <a:lnTo>
                    <a:pt x="483" y="2829"/>
                  </a:lnTo>
                  <a:lnTo>
                    <a:pt x="561" y="2902"/>
                  </a:lnTo>
                  <a:lnTo>
                    <a:pt x="644" y="2969"/>
                  </a:lnTo>
                  <a:lnTo>
                    <a:pt x="733" y="3032"/>
                  </a:lnTo>
                  <a:lnTo>
                    <a:pt x="829" y="3091"/>
                  </a:lnTo>
                  <a:lnTo>
                    <a:pt x="898" y="3129"/>
                  </a:lnTo>
                  <a:lnTo>
                    <a:pt x="966" y="3162"/>
                  </a:lnTo>
                  <a:lnTo>
                    <a:pt x="1036" y="3192"/>
                  </a:lnTo>
                  <a:lnTo>
                    <a:pt x="1110" y="3220"/>
                  </a:lnTo>
                  <a:lnTo>
                    <a:pt x="1110" y="3222"/>
                  </a:lnTo>
                  <a:lnTo>
                    <a:pt x="1110" y="3797"/>
                  </a:lnTo>
                  <a:lnTo>
                    <a:pt x="1111" y="3817"/>
                  </a:lnTo>
                  <a:lnTo>
                    <a:pt x="1114" y="3836"/>
                  </a:lnTo>
                  <a:lnTo>
                    <a:pt x="1119" y="3855"/>
                  </a:lnTo>
                  <a:lnTo>
                    <a:pt x="1125" y="3873"/>
                  </a:lnTo>
                  <a:lnTo>
                    <a:pt x="1133" y="3890"/>
                  </a:lnTo>
                  <a:lnTo>
                    <a:pt x="1143" y="3906"/>
                  </a:lnTo>
                  <a:lnTo>
                    <a:pt x="1154" y="3921"/>
                  </a:lnTo>
                  <a:lnTo>
                    <a:pt x="1167" y="3935"/>
                  </a:lnTo>
                  <a:lnTo>
                    <a:pt x="1181" y="3947"/>
                  </a:lnTo>
                  <a:lnTo>
                    <a:pt x="1196" y="3959"/>
                  </a:lnTo>
                  <a:lnTo>
                    <a:pt x="1212" y="3968"/>
                  </a:lnTo>
                  <a:lnTo>
                    <a:pt x="1229" y="3976"/>
                  </a:lnTo>
                  <a:lnTo>
                    <a:pt x="1247" y="3983"/>
                  </a:lnTo>
                  <a:lnTo>
                    <a:pt x="1266" y="3988"/>
                  </a:lnTo>
                  <a:lnTo>
                    <a:pt x="1285" y="3991"/>
                  </a:lnTo>
                  <a:lnTo>
                    <a:pt x="1305" y="3992"/>
                  </a:lnTo>
                  <a:lnTo>
                    <a:pt x="2010" y="3992"/>
                  </a:lnTo>
                  <a:lnTo>
                    <a:pt x="2030" y="3991"/>
                  </a:lnTo>
                  <a:lnTo>
                    <a:pt x="2049" y="3988"/>
                  </a:lnTo>
                  <a:lnTo>
                    <a:pt x="2068" y="3983"/>
                  </a:lnTo>
                  <a:lnTo>
                    <a:pt x="2086" y="3976"/>
                  </a:lnTo>
                  <a:lnTo>
                    <a:pt x="2103" y="3968"/>
                  </a:lnTo>
                  <a:lnTo>
                    <a:pt x="2119" y="3959"/>
                  </a:lnTo>
                  <a:lnTo>
                    <a:pt x="2134" y="3947"/>
                  </a:lnTo>
                  <a:lnTo>
                    <a:pt x="2148" y="3935"/>
                  </a:lnTo>
                  <a:lnTo>
                    <a:pt x="2160" y="3921"/>
                  </a:lnTo>
                  <a:lnTo>
                    <a:pt x="2172" y="3906"/>
                  </a:lnTo>
                  <a:lnTo>
                    <a:pt x="2181" y="3890"/>
                  </a:lnTo>
                  <a:lnTo>
                    <a:pt x="2190" y="3873"/>
                  </a:lnTo>
                  <a:lnTo>
                    <a:pt x="2196" y="3855"/>
                  </a:lnTo>
                  <a:lnTo>
                    <a:pt x="2201" y="3836"/>
                  </a:lnTo>
                  <a:lnTo>
                    <a:pt x="2204" y="3817"/>
                  </a:lnTo>
                  <a:lnTo>
                    <a:pt x="2205" y="3797"/>
                  </a:lnTo>
                  <a:lnTo>
                    <a:pt x="2205" y="3222"/>
                  </a:lnTo>
                  <a:lnTo>
                    <a:pt x="2205" y="3220"/>
                  </a:lnTo>
                  <a:lnTo>
                    <a:pt x="2205" y="3220"/>
                  </a:lnTo>
                  <a:lnTo>
                    <a:pt x="2279" y="3192"/>
                  </a:lnTo>
                  <a:lnTo>
                    <a:pt x="2349" y="3162"/>
                  </a:lnTo>
                  <a:lnTo>
                    <a:pt x="2417" y="3129"/>
                  </a:lnTo>
                  <a:lnTo>
                    <a:pt x="2486" y="3091"/>
                  </a:lnTo>
                  <a:lnTo>
                    <a:pt x="2582" y="3032"/>
                  </a:lnTo>
                  <a:lnTo>
                    <a:pt x="2671" y="2969"/>
                  </a:lnTo>
                  <a:lnTo>
                    <a:pt x="2754" y="2902"/>
                  </a:lnTo>
                  <a:lnTo>
                    <a:pt x="2831" y="2830"/>
                  </a:lnTo>
                  <a:lnTo>
                    <a:pt x="2904" y="2752"/>
                  </a:lnTo>
                  <a:lnTo>
                    <a:pt x="2971" y="2670"/>
                  </a:lnTo>
                  <a:lnTo>
                    <a:pt x="3034" y="2580"/>
                  </a:lnTo>
                  <a:lnTo>
                    <a:pt x="3093" y="2485"/>
                  </a:lnTo>
                  <a:lnTo>
                    <a:pt x="3146" y="2386"/>
                  </a:lnTo>
                  <a:lnTo>
                    <a:pt x="3192" y="2287"/>
                  </a:lnTo>
                  <a:lnTo>
                    <a:pt x="3230" y="2187"/>
                  </a:lnTo>
                  <a:lnTo>
                    <a:pt x="3261" y="2086"/>
                  </a:lnTo>
                  <a:lnTo>
                    <a:pt x="3285" y="1984"/>
                  </a:lnTo>
                  <a:lnTo>
                    <a:pt x="3302" y="1878"/>
                  </a:lnTo>
                  <a:lnTo>
                    <a:pt x="3312" y="1770"/>
                  </a:lnTo>
                  <a:lnTo>
                    <a:pt x="3315" y="1658"/>
                  </a:lnTo>
                  <a:lnTo>
                    <a:pt x="3315" y="1658"/>
                  </a:lnTo>
                  <a:lnTo>
                    <a:pt x="3315" y="1658"/>
                  </a:lnTo>
                  <a:lnTo>
                    <a:pt x="3312" y="1545"/>
                  </a:lnTo>
                  <a:lnTo>
                    <a:pt x="3302" y="1436"/>
                  </a:lnTo>
                  <a:lnTo>
                    <a:pt x="3285" y="1331"/>
                  </a:lnTo>
                  <a:lnTo>
                    <a:pt x="3261" y="1228"/>
                  </a:lnTo>
                  <a:lnTo>
                    <a:pt x="3230" y="1127"/>
                  </a:lnTo>
                  <a:lnTo>
                    <a:pt x="3192" y="1027"/>
                  </a:lnTo>
                  <a:lnTo>
                    <a:pt x="3146" y="928"/>
                  </a:lnTo>
                  <a:lnTo>
                    <a:pt x="3093" y="829"/>
                  </a:lnTo>
                  <a:lnTo>
                    <a:pt x="3034" y="733"/>
                  </a:lnTo>
                  <a:lnTo>
                    <a:pt x="2971" y="644"/>
                  </a:lnTo>
                  <a:lnTo>
                    <a:pt x="2903" y="561"/>
                  </a:lnTo>
                  <a:lnTo>
                    <a:pt x="2831" y="484"/>
                  </a:lnTo>
                  <a:lnTo>
                    <a:pt x="2754" y="411"/>
                  </a:lnTo>
                  <a:lnTo>
                    <a:pt x="2671" y="344"/>
                  </a:lnTo>
                  <a:lnTo>
                    <a:pt x="2582" y="281"/>
                  </a:lnTo>
                  <a:lnTo>
                    <a:pt x="2486" y="222"/>
                  </a:lnTo>
                  <a:lnTo>
                    <a:pt x="2387" y="169"/>
                  </a:lnTo>
                  <a:lnTo>
                    <a:pt x="2288" y="123"/>
                  </a:lnTo>
                  <a:lnTo>
                    <a:pt x="2188" y="85"/>
                  </a:lnTo>
                  <a:lnTo>
                    <a:pt x="2087" y="54"/>
                  </a:lnTo>
                  <a:lnTo>
                    <a:pt x="1984" y="30"/>
                  </a:lnTo>
                  <a:lnTo>
                    <a:pt x="1878" y="13"/>
                  </a:lnTo>
                  <a:lnTo>
                    <a:pt x="1770" y="3"/>
                  </a:lnTo>
                  <a:lnTo>
                    <a:pt x="1657" y="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45" name=""/>
            <p:cNvSpPr/>
            <p:nvPr/>
          </p:nvSpPr>
          <p:spPr>
            <a:xfrm>
              <a:off x="1469520" y="5021640"/>
              <a:ext cx="560520" cy="140040"/>
            </a:xfrm>
            <a:custGeom>
              <a:avLst/>
              <a:gdLst/>
              <a:ahLst/>
              <a:rect l="0" t="0" r="r" b="b"/>
              <a:pathLst>
                <a:path w="1557" h="389">
                  <a:moveTo>
                    <a:pt x="778" y="389"/>
                  </a:moveTo>
                  <a:lnTo>
                    <a:pt x="1362" y="389"/>
                  </a:lnTo>
                  <a:lnTo>
                    <a:pt x="1382" y="388"/>
                  </a:lnTo>
                  <a:lnTo>
                    <a:pt x="1401" y="385"/>
                  </a:lnTo>
                  <a:lnTo>
                    <a:pt x="1420" y="380"/>
                  </a:lnTo>
                  <a:lnTo>
                    <a:pt x="1438" y="374"/>
                  </a:lnTo>
                  <a:lnTo>
                    <a:pt x="1455" y="365"/>
                  </a:lnTo>
                  <a:lnTo>
                    <a:pt x="1471" y="356"/>
                  </a:lnTo>
                  <a:lnTo>
                    <a:pt x="1486" y="344"/>
                  </a:lnTo>
                  <a:lnTo>
                    <a:pt x="1500" y="332"/>
                  </a:lnTo>
                  <a:lnTo>
                    <a:pt x="1512" y="318"/>
                  </a:lnTo>
                  <a:lnTo>
                    <a:pt x="1523" y="303"/>
                  </a:lnTo>
                  <a:lnTo>
                    <a:pt x="1533" y="287"/>
                  </a:lnTo>
                  <a:lnTo>
                    <a:pt x="1542" y="270"/>
                  </a:lnTo>
                  <a:lnTo>
                    <a:pt x="1548" y="252"/>
                  </a:lnTo>
                  <a:lnTo>
                    <a:pt x="1553" y="233"/>
                  </a:lnTo>
                  <a:lnTo>
                    <a:pt x="1556" y="214"/>
                  </a:lnTo>
                  <a:lnTo>
                    <a:pt x="1557" y="194"/>
                  </a:lnTo>
                  <a:lnTo>
                    <a:pt x="1556" y="174"/>
                  </a:lnTo>
                  <a:lnTo>
                    <a:pt x="1553" y="155"/>
                  </a:lnTo>
                  <a:lnTo>
                    <a:pt x="1548" y="136"/>
                  </a:lnTo>
                  <a:lnTo>
                    <a:pt x="1542" y="118"/>
                  </a:lnTo>
                  <a:lnTo>
                    <a:pt x="1533" y="101"/>
                  </a:lnTo>
                  <a:lnTo>
                    <a:pt x="1523" y="85"/>
                  </a:lnTo>
                  <a:lnTo>
                    <a:pt x="1512" y="70"/>
                  </a:lnTo>
                  <a:lnTo>
                    <a:pt x="1500" y="57"/>
                  </a:lnTo>
                  <a:lnTo>
                    <a:pt x="1486" y="44"/>
                  </a:lnTo>
                  <a:lnTo>
                    <a:pt x="1471" y="33"/>
                  </a:lnTo>
                  <a:lnTo>
                    <a:pt x="1455" y="23"/>
                  </a:lnTo>
                  <a:lnTo>
                    <a:pt x="1438" y="15"/>
                  </a:lnTo>
                  <a:lnTo>
                    <a:pt x="1420" y="9"/>
                  </a:lnTo>
                  <a:lnTo>
                    <a:pt x="1401" y="4"/>
                  </a:lnTo>
                  <a:lnTo>
                    <a:pt x="1382" y="1"/>
                  </a:lnTo>
                  <a:lnTo>
                    <a:pt x="1362" y="0"/>
                  </a:lnTo>
                  <a:lnTo>
                    <a:pt x="195" y="0"/>
                  </a:lnTo>
                  <a:lnTo>
                    <a:pt x="175" y="1"/>
                  </a:lnTo>
                  <a:lnTo>
                    <a:pt x="156" y="4"/>
                  </a:lnTo>
                  <a:lnTo>
                    <a:pt x="137" y="9"/>
                  </a:lnTo>
                  <a:lnTo>
                    <a:pt x="119" y="15"/>
                  </a:lnTo>
                  <a:lnTo>
                    <a:pt x="102" y="23"/>
                  </a:lnTo>
                  <a:lnTo>
                    <a:pt x="86" y="33"/>
                  </a:lnTo>
                  <a:lnTo>
                    <a:pt x="71" y="44"/>
                  </a:lnTo>
                  <a:lnTo>
                    <a:pt x="57" y="57"/>
                  </a:lnTo>
                  <a:lnTo>
                    <a:pt x="44" y="70"/>
                  </a:lnTo>
                  <a:lnTo>
                    <a:pt x="33" y="85"/>
                  </a:lnTo>
                  <a:lnTo>
                    <a:pt x="23" y="101"/>
                  </a:lnTo>
                  <a:lnTo>
                    <a:pt x="15" y="118"/>
                  </a:lnTo>
                  <a:lnTo>
                    <a:pt x="9" y="136"/>
                  </a:lnTo>
                  <a:lnTo>
                    <a:pt x="4" y="155"/>
                  </a:lnTo>
                  <a:lnTo>
                    <a:pt x="1" y="174"/>
                  </a:lnTo>
                  <a:lnTo>
                    <a:pt x="0" y="194"/>
                  </a:lnTo>
                  <a:lnTo>
                    <a:pt x="1" y="214"/>
                  </a:lnTo>
                  <a:lnTo>
                    <a:pt x="4" y="233"/>
                  </a:lnTo>
                  <a:lnTo>
                    <a:pt x="9" y="252"/>
                  </a:lnTo>
                  <a:lnTo>
                    <a:pt x="15" y="270"/>
                  </a:lnTo>
                  <a:lnTo>
                    <a:pt x="23" y="287"/>
                  </a:lnTo>
                  <a:lnTo>
                    <a:pt x="33" y="303"/>
                  </a:lnTo>
                  <a:lnTo>
                    <a:pt x="44" y="318"/>
                  </a:lnTo>
                  <a:lnTo>
                    <a:pt x="57" y="332"/>
                  </a:lnTo>
                  <a:lnTo>
                    <a:pt x="71" y="344"/>
                  </a:lnTo>
                  <a:lnTo>
                    <a:pt x="86" y="356"/>
                  </a:lnTo>
                  <a:lnTo>
                    <a:pt x="102" y="365"/>
                  </a:lnTo>
                  <a:lnTo>
                    <a:pt x="119" y="374"/>
                  </a:lnTo>
                  <a:lnTo>
                    <a:pt x="137" y="380"/>
                  </a:lnTo>
                  <a:lnTo>
                    <a:pt x="156" y="385"/>
                  </a:lnTo>
                  <a:lnTo>
                    <a:pt x="175" y="388"/>
                  </a:lnTo>
                  <a:lnTo>
                    <a:pt x="195" y="389"/>
                  </a:lnTo>
                  <a:lnTo>
                    <a:pt x="778" y="389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46" name=""/>
            <p:cNvSpPr/>
            <p:nvPr/>
          </p:nvSpPr>
          <p:spPr>
            <a:xfrm>
              <a:off x="1523520" y="5159880"/>
              <a:ext cx="452160" cy="140040"/>
            </a:xfrm>
            <a:custGeom>
              <a:avLst/>
              <a:gdLst/>
              <a:ahLst/>
              <a:rect l="0" t="0" r="r" b="b"/>
              <a:pathLst>
                <a:path w="1256" h="389">
                  <a:moveTo>
                    <a:pt x="628" y="389"/>
                  </a:moveTo>
                  <a:lnTo>
                    <a:pt x="1062" y="389"/>
                  </a:lnTo>
                  <a:lnTo>
                    <a:pt x="1082" y="388"/>
                  </a:lnTo>
                  <a:lnTo>
                    <a:pt x="1101" y="385"/>
                  </a:lnTo>
                  <a:lnTo>
                    <a:pt x="1120" y="380"/>
                  </a:lnTo>
                  <a:lnTo>
                    <a:pt x="1137" y="374"/>
                  </a:lnTo>
                  <a:lnTo>
                    <a:pt x="1154" y="366"/>
                  </a:lnTo>
                  <a:lnTo>
                    <a:pt x="1170" y="356"/>
                  </a:lnTo>
                  <a:lnTo>
                    <a:pt x="1185" y="345"/>
                  </a:lnTo>
                  <a:lnTo>
                    <a:pt x="1199" y="332"/>
                  </a:lnTo>
                  <a:lnTo>
                    <a:pt x="1212" y="318"/>
                  </a:lnTo>
                  <a:lnTo>
                    <a:pt x="1223" y="303"/>
                  </a:lnTo>
                  <a:lnTo>
                    <a:pt x="1233" y="287"/>
                  </a:lnTo>
                  <a:lnTo>
                    <a:pt x="1241" y="270"/>
                  </a:lnTo>
                  <a:lnTo>
                    <a:pt x="1247" y="252"/>
                  </a:lnTo>
                  <a:lnTo>
                    <a:pt x="1252" y="233"/>
                  </a:lnTo>
                  <a:lnTo>
                    <a:pt x="1255" y="214"/>
                  </a:lnTo>
                  <a:lnTo>
                    <a:pt x="1256" y="194"/>
                  </a:lnTo>
                  <a:lnTo>
                    <a:pt x="1256" y="194"/>
                  </a:lnTo>
                  <a:lnTo>
                    <a:pt x="1255" y="174"/>
                  </a:lnTo>
                  <a:lnTo>
                    <a:pt x="1252" y="155"/>
                  </a:lnTo>
                  <a:lnTo>
                    <a:pt x="1247" y="136"/>
                  </a:lnTo>
                  <a:lnTo>
                    <a:pt x="1241" y="119"/>
                  </a:lnTo>
                  <a:lnTo>
                    <a:pt x="1233" y="102"/>
                  </a:lnTo>
                  <a:lnTo>
                    <a:pt x="1223" y="86"/>
                  </a:lnTo>
                  <a:lnTo>
                    <a:pt x="1212" y="71"/>
                  </a:lnTo>
                  <a:lnTo>
                    <a:pt x="1199" y="57"/>
                  </a:lnTo>
                  <a:lnTo>
                    <a:pt x="1185" y="44"/>
                  </a:lnTo>
                  <a:lnTo>
                    <a:pt x="1170" y="33"/>
                  </a:lnTo>
                  <a:lnTo>
                    <a:pt x="1154" y="23"/>
                  </a:lnTo>
                  <a:lnTo>
                    <a:pt x="1137" y="15"/>
                  </a:lnTo>
                  <a:lnTo>
                    <a:pt x="1120" y="9"/>
                  </a:lnTo>
                  <a:lnTo>
                    <a:pt x="1101" y="4"/>
                  </a:lnTo>
                  <a:lnTo>
                    <a:pt x="1082" y="1"/>
                  </a:lnTo>
                  <a:lnTo>
                    <a:pt x="1062" y="0"/>
                  </a:lnTo>
                  <a:lnTo>
                    <a:pt x="195" y="0"/>
                  </a:lnTo>
                  <a:lnTo>
                    <a:pt x="175" y="1"/>
                  </a:lnTo>
                  <a:lnTo>
                    <a:pt x="156" y="4"/>
                  </a:lnTo>
                  <a:lnTo>
                    <a:pt x="137" y="9"/>
                  </a:lnTo>
                  <a:lnTo>
                    <a:pt x="119" y="15"/>
                  </a:lnTo>
                  <a:lnTo>
                    <a:pt x="102" y="23"/>
                  </a:lnTo>
                  <a:lnTo>
                    <a:pt x="86" y="33"/>
                  </a:lnTo>
                  <a:lnTo>
                    <a:pt x="71" y="44"/>
                  </a:lnTo>
                  <a:lnTo>
                    <a:pt x="57" y="57"/>
                  </a:lnTo>
                  <a:lnTo>
                    <a:pt x="45" y="71"/>
                  </a:lnTo>
                  <a:lnTo>
                    <a:pt x="33" y="86"/>
                  </a:lnTo>
                  <a:lnTo>
                    <a:pt x="24" y="102"/>
                  </a:lnTo>
                  <a:lnTo>
                    <a:pt x="15" y="119"/>
                  </a:lnTo>
                  <a:lnTo>
                    <a:pt x="9" y="136"/>
                  </a:lnTo>
                  <a:lnTo>
                    <a:pt x="4" y="155"/>
                  </a:lnTo>
                  <a:lnTo>
                    <a:pt x="1" y="17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214"/>
                  </a:lnTo>
                  <a:lnTo>
                    <a:pt x="4" y="233"/>
                  </a:lnTo>
                  <a:lnTo>
                    <a:pt x="9" y="252"/>
                  </a:lnTo>
                  <a:lnTo>
                    <a:pt x="15" y="270"/>
                  </a:lnTo>
                  <a:lnTo>
                    <a:pt x="24" y="287"/>
                  </a:lnTo>
                  <a:lnTo>
                    <a:pt x="33" y="303"/>
                  </a:lnTo>
                  <a:lnTo>
                    <a:pt x="45" y="318"/>
                  </a:lnTo>
                  <a:lnTo>
                    <a:pt x="57" y="332"/>
                  </a:lnTo>
                  <a:lnTo>
                    <a:pt x="71" y="345"/>
                  </a:lnTo>
                  <a:lnTo>
                    <a:pt x="86" y="356"/>
                  </a:lnTo>
                  <a:lnTo>
                    <a:pt x="102" y="366"/>
                  </a:lnTo>
                  <a:lnTo>
                    <a:pt x="119" y="374"/>
                  </a:lnTo>
                  <a:lnTo>
                    <a:pt x="137" y="380"/>
                  </a:lnTo>
                  <a:lnTo>
                    <a:pt x="156" y="385"/>
                  </a:lnTo>
                  <a:lnTo>
                    <a:pt x="175" y="388"/>
                  </a:lnTo>
                  <a:lnTo>
                    <a:pt x="195" y="389"/>
                  </a:lnTo>
                  <a:lnTo>
                    <a:pt x="628" y="389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47" name=""/>
            <p:cNvSpPr/>
            <p:nvPr/>
          </p:nvSpPr>
          <p:spPr>
            <a:xfrm>
              <a:off x="1479600" y="3981240"/>
              <a:ext cx="546480" cy="1040400"/>
            </a:xfrm>
            <a:custGeom>
              <a:avLst/>
              <a:gdLst/>
              <a:ahLst/>
              <a:rect l="0" t="0" r="r" b="b"/>
              <a:pathLst>
                <a:path w="1518" h="2890">
                  <a:moveTo>
                    <a:pt x="551" y="2890"/>
                  </a:moveTo>
                  <a:lnTo>
                    <a:pt x="563" y="2160"/>
                  </a:lnTo>
                  <a:lnTo>
                    <a:pt x="570" y="1776"/>
                  </a:lnTo>
                  <a:lnTo>
                    <a:pt x="578" y="1528"/>
                  </a:lnTo>
                  <a:lnTo>
                    <a:pt x="583" y="1483"/>
                  </a:lnTo>
                  <a:lnTo>
                    <a:pt x="594" y="1441"/>
                  </a:lnTo>
                  <a:lnTo>
                    <a:pt x="609" y="1402"/>
                  </a:lnTo>
                  <a:lnTo>
                    <a:pt x="629" y="1364"/>
                  </a:lnTo>
                  <a:lnTo>
                    <a:pt x="653" y="1328"/>
                  </a:lnTo>
                  <a:lnTo>
                    <a:pt x="681" y="1294"/>
                  </a:lnTo>
                  <a:lnTo>
                    <a:pt x="746" y="1231"/>
                  </a:lnTo>
                  <a:lnTo>
                    <a:pt x="822" y="1172"/>
                  </a:lnTo>
                  <a:lnTo>
                    <a:pt x="905" y="1117"/>
                  </a:lnTo>
                  <a:lnTo>
                    <a:pt x="1083" y="1011"/>
                  </a:lnTo>
                  <a:lnTo>
                    <a:pt x="1257" y="901"/>
                  </a:lnTo>
                  <a:lnTo>
                    <a:pt x="1334" y="842"/>
                  </a:lnTo>
                  <a:lnTo>
                    <a:pt x="1402" y="777"/>
                  </a:lnTo>
                  <a:lnTo>
                    <a:pt x="1431" y="743"/>
                  </a:lnTo>
                  <a:lnTo>
                    <a:pt x="1457" y="706"/>
                  </a:lnTo>
                  <a:lnTo>
                    <a:pt x="1479" y="668"/>
                  </a:lnTo>
                  <a:lnTo>
                    <a:pt x="1496" y="627"/>
                  </a:lnTo>
                  <a:lnTo>
                    <a:pt x="1509" y="584"/>
                  </a:lnTo>
                  <a:lnTo>
                    <a:pt x="1516" y="539"/>
                  </a:lnTo>
                  <a:lnTo>
                    <a:pt x="1518" y="491"/>
                  </a:lnTo>
                  <a:lnTo>
                    <a:pt x="1515" y="440"/>
                  </a:lnTo>
                  <a:lnTo>
                    <a:pt x="1507" y="399"/>
                  </a:lnTo>
                  <a:lnTo>
                    <a:pt x="1494" y="364"/>
                  </a:lnTo>
                  <a:lnTo>
                    <a:pt x="1478" y="333"/>
                  </a:lnTo>
                  <a:lnTo>
                    <a:pt x="1457" y="306"/>
                  </a:lnTo>
                  <a:lnTo>
                    <a:pt x="1432" y="284"/>
                  </a:lnTo>
                  <a:lnTo>
                    <a:pt x="1404" y="266"/>
                  </a:lnTo>
                  <a:lnTo>
                    <a:pt x="1373" y="252"/>
                  </a:lnTo>
                  <a:lnTo>
                    <a:pt x="1340" y="242"/>
                  </a:lnTo>
                  <a:lnTo>
                    <a:pt x="1305" y="235"/>
                  </a:lnTo>
                  <a:lnTo>
                    <a:pt x="1267" y="232"/>
                  </a:lnTo>
                  <a:lnTo>
                    <a:pt x="1189" y="235"/>
                  </a:lnTo>
                  <a:lnTo>
                    <a:pt x="1108" y="249"/>
                  </a:lnTo>
                  <a:lnTo>
                    <a:pt x="1027" y="273"/>
                  </a:lnTo>
                  <a:lnTo>
                    <a:pt x="949" y="305"/>
                  </a:lnTo>
                  <a:lnTo>
                    <a:pt x="878" y="344"/>
                  </a:lnTo>
                  <a:lnTo>
                    <a:pt x="815" y="388"/>
                  </a:lnTo>
                  <a:lnTo>
                    <a:pt x="788" y="412"/>
                  </a:lnTo>
                  <a:lnTo>
                    <a:pt x="765" y="436"/>
                  </a:lnTo>
                  <a:lnTo>
                    <a:pt x="745" y="461"/>
                  </a:lnTo>
                  <a:lnTo>
                    <a:pt x="729" y="486"/>
                  </a:lnTo>
                  <a:lnTo>
                    <a:pt x="718" y="512"/>
                  </a:lnTo>
                  <a:lnTo>
                    <a:pt x="712" y="537"/>
                  </a:lnTo>
                  <a:lnTo>
                    <a:pt x="711" y="562"/>
                  </a:lnTo>
                  <a:lnTo>
                    <a:pt x="716" y="587"/>
                  </a:lnTo>
                  <a:lnTo>
                    <a:pt x="726" y="611"/>
                  </a:lnTo>
                  <a:lnTo>
                    <a:pt x="743" y="635"/>
                  </a:lnTo>
                  <a:lnTo>
                    <a:pt x="758" y="651"/>
                  </a:lnTo>
                  <a:lnTo>
                    <a:pt x="774" y="663"/>
                  </a:lnTo>
                  <a:lnTo>
                    <a:pt x="789" y="671"/>
                  </a:lnTo>
                  <a:lnTo>
                    <a:pt x="803" y="677"/>
                  </a:lnTo>
                  <a:lnTo>
                    <a:pt x="818" y="679"/>
                  </a:lnTo>
                  <a:lnTo>
                    <a:pt x="832" y="678"/>
                  </a:lnTo>
                  <a:lnTo>
                    <a:pt x="846" y="674"/>
                  </a:lnTo>
                  <a:lnTo>
                    <a:pt x="859" y="668"/>
                  </a:lnTo>
                  <a:lnTo>
                    <a:pt x="872" y="659"/>
                  </a:lnTo>
                  <a:lnTo>
                    <a:pt x="884" y="648"/>
                  </a:lnTo>
                  <a:lnTo>
                    <a:pt x="895" y="635"/>
                  </a:lnTo>
                  <a:lnTo>
                    <a:pt x="905" y="620"/>
                  </a:lnTo>
                  <a:lnTo>
                    <a:pt x="923" y="585"/>
                  </a:lnTo>
                  <a:lnTo>
                    <a:pt x="937" y="543"/>
                  </a:lnTo>
                  <a:lnTo>
                    <a:pt x="947" y="498"/>
                  </a:lnTo>
                  <a:lnTo>
                    <a:pt x="951" y="449"/>
                  </a:lnTo>
                  <a:lnTo>
                    <a:pt x="949" y="399"/>
                  </a:lnTo>
                  <a:lnTo>
                    <a:pt x="941" y="348"/>
                  </a:lnTo>
                  <a:lnTo>
                    <a:pt x="927" y="298"/>
                  </a:lnTo>
                  <a:lnTo>
                    <a:pt x="905" y="250"/>
                  </a:lnTo>
                  <a:lnTo>
                    <a:pt x="891" y="228"/>
                  </a:lnTo>
                  <a:lnTo>
                    <a:pt x="875" y="207"/>
                  </a:lnTo>
                  <a:lnTo>
                    <a:pt x="856" y="187"/>
                  </a:lnTo>
                  <a:lnTo>
                    <a:pt x="836" y="168"/>
                  </a:lnTo>
                  <a:lnTo>
                    <a:pt x="808" y="147"/>
                  </a:lnTo>
                  <a:lnTo>
                    <a:pt x="772" y="125"/>
                  </a:lnTo>
                  <a:lnTo>
                    <a:pt x="729" y="101"/>
                  </a:lnTo>
                  <a:lnTo>
                    <a:pt x="680" y="77"/>
                  </a:lnTo>
                  <a:lnTo>
                    <a:pt x="625" y="54"/>
                  </a:lnTo>
                  <a:lnTo>
                    <a:pt x="566" y="34"/>
                  </a:lnTo>
                  <a:lnTo>
                    <a:pt x="505" y="17"/>
                  </a:lnTo>
                  <a:lnTo>
                    <a:pt x="442" y="5"/>
                  </a:lnTo>
                  <a:lnTo>
                    <a:pt x="379" y="0"/>
                  </a:lnTo>
                  <a:lnTo>
                    <a:pt x="316" y="2"/>
                  </a:lnTo>
                  <a:lnTo>
                    <a:pt x="255" y="12"/>
                  </a:lnTo>
                  <a:lnTo>
                    <a:pt x="225" y="21"/>
                  </a:lnTo>
                  <a:lnTo>
                    <a:pt x="197" y="33"/>
                  </a:lnTo>
                  <a:lnTo>
                    <a:pt x="169" y="47"/>
                  </a:lnTo>
                  <a:lnTo>
                    <a:pt x="142" y="64"/>
                  </a:lnTo>
                  <a:lnTo>
                    <a:pt x="117" y="84"/>
                  </a:lnTo>
                  <a:lnTo>
                    <a:pt x="94" y="108"/>
                  </a:lnTo>
                  <a:lnTo>
                    <a:pt x="71" y="135"/>
                  </a:lnTo>
                  <a:lnTo>
                    <a:pt x="51" y="165"/>
                  </a:lnTo>
                  <a:lnTo>
                    <a:pt x="32" y="199"/>
                  </a:lnTo>
                  <a:lnTo>
                    <a:pt x="16" y="237"/>
                  </a:lnTo>
                  <a:lnTo>
                    <a:pt x="5" y="275"/>
                  </a:lnTo>
                  <a:lnTo>
                    <a:pt x="0" y="314"/>
                  </a:lnTo>
                  <a:lnTo>
                    <a:pt x="2" y="353"/>
                  </a:lnTo>
                  <a:lnTo>
                    <a:pt x="9" y="392"/>
                  </a:lnTo>
                  <a:lnTo>
                    <a:pt x="22" y="431"/>
                  </a:lnTo>
                  <a:lnTo>
                    <a:pt x="40" y="471"/>
                  </a:lnTo>
                  <a:lnTo>
                    <a:pt x="90" y="551"/>
                  </a:lnTo>
                  <a:lnTo>
                    <a:pt x="154" y="631"/>
                  </a:lnTo>
                  <a:lnTo>
                    <a:pt x="231" y="711"/>
                  </a:lnTo>
                  <a:lnTo>
                    <a:pt x="408" y="873"/>
                  </a:lnTo>
                  <a:lnTo>
                    <a:pt x="593" y="1032"/>
                  </a:lnTo>
                  <a:lnTo>
                    <a:pt x="760" y="1187"/>
                  </a:lnTo>
                  <a:lnTo>
                    <a:pt x="829" y="1263"/>
                  </a:lnTo>
                  <a:lnTo>
                    <a:pt x="883" y="1337"/>
                  </a:lnTo>
                  <a:lnTo>
                    <a:pt x="904" y="1374"/>
                  </a:lnTo>
                  <a:lnTo>
                    <a:pt x="920" y="1410"/>
                  </a:lnTo>
                  <a:lnTo>
                    <a:pt x="931" y="1445"/>
                  </a:lnTo>
                  <a:lnTo>
                    <a:pt x="936" y="1480"/>
                  </a:lnTo>
                  <a:lnTo>
                    <a:pt x="940" y="1614"/>
                  </a:lnTo>
                  <a:lnTo>
                    <a:pt x="940" y="1808"/>
                  </a:lnTo>
                  <a:lnTo>
                    <a:pt x="932" y="2280"/>
                  </a:lnTo>
                  <a:lnTo>
                    <a:pt x="914" y="2890"/>
                  </a:lnTo>
                  <a:lnTo>
                    <a:pt x="551" y="289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48" name=""/>
            <p:cNvSpPr/>
            <p:nvPr/>
          </p:nvSpPr>
          <p:spPr>
            <a:xfrm>
              <a:off x="1749600" y="3056400"/>
              <a:ext cx="0" cy="20484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49" name=""/>
            <p:cNvSpPr/>
            <p:nvPr/>
          </p:nvSpPr>
          <p:spPr>
            <a:xfrm flipH="1">
              <a:off x="2456280" y="3353040"/>
              <a:ext cx="145080" cy="14472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50" name=""/>
            <p:cNvSpPr/>
            <p:nvPr/>
          </p:nvSpPr>
          <p:spPr>
            <a:xfrm flipH="1">
              <a:off x="2620800" y="4145400"/>
              <a:ext cx="20484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51" name=""/>
            <p:cNvSpPr/>
            <p:nvPr/>
          </p:nvSpPr>
          <p:spPr>
            <a:xfrm>
              <a:off x="898200" y="3353040"/>
              <a:ext cx="145080" cy="14472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52" name=""/>
            <p:cNvSpPr/>
            <p:nvPr/>
          </p:nvSpPr>
          <p:spPr>
            <a:xfrm>
              <a:off x="673920" y="4145400"/>
              <a:ext cx="20484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253" name=""/>
          <p:cNvGrpSpPr/>
          <p:nvPr/>
        </p:nvGrpSpPr>
        <p:grpSpPr>
          <a:xfrm>
            <a:off x="1030320" y="307080"/>
            <a:ext cx="8366760" cy="4898160"/>
            <a:chOff x="1030320" y="307080"/>
            <a:chExt cx="8366760" cy="4898160"/>
          </a:xfrm>
        </p:grpSpPr>
        <p:grpSp>
          <p:nvGrpSpPr>
            <p:cNvPr id="254" name=""/>
            <p:cNvGrpSpPr/>
            <p:nvPr/>
          </p:nvGrpSpPr>
          <p:grpSpPr>
            <a:xfrm>
              <a:off x="7599600" y="307080"/>
              <a:ext cx="1797480" cy="1523880"/>
              <a:chOff x="7599600" y="307080"/>
              <a:chExt cx="1797480" cy="1523880"/>
            </a:xfrm>
          </p:grpSpPr>
          <p:sp>
            <p:nvSpPr>
              <p:cNvPr id="255" name=""/>
              <p:cNvSpPr/>
              <p:nvPr/>
            </p:nvSpPr>
            <p:spPr>
              <a:xfrm flipV="1">
                <a:off x="8079480" y="1476000"/>
                <a:ext cx="99360" cy="1472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56" name=""/>
              <p:cNvSpPr/>
              <p:nvPr/>
            </p:nvSpPr>
            <p:spPr>
              <a:xfrm flipV="1">
                <a:off x="7599600" y="955800"/>
                <a:ext cx="176400" cy="327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57" name=""/>
              <p:cNvSpPr/>
              <p:nvPr/>
            </p:nvSpPr>
            <p:spPr>
              <a:xfrm>
                <a:off x="7820640" y="307080"/>
                <a:ext cx="150120" cy="1011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58" name=""/>
              <p:cNvSpPr/>
              <p:nvPr/>
            </p:nvSpPr>
            <p:spPr>
              <a:xfrm flipH="1" flipV="1">
                <a:off x="8811720" y="1655280"/>
                <a:ext cx="35640" cy="17568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59" name=""/>
              <p:cNvSpPr/>
              <p:nvPr/>
            </p:nvSpPr>
            <p:spPr>
              <a:xfrm flipH="1" flipV="1">
                <a:off x="9246960" y="1270080"/>
                <a:ext cx="150120" cy="10152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sp>
          <p:nvSpPr>
            <p:cNvPr id="260" name=""/>
            <p:cNvSpPr/>
            <p:nvPr/>
          </p:nvSpPr>
          <p:spPr>
            <a:xfrm>
              <a:off x="6364080" y="928440"/>
              <a:ext cx="167760" cy="180720"/>
            </a:xfrm>
            <a:custGeom>
              <a:avLst/>
              <a:gdLst/>
              <a:ahLst/>
              <a:rect l="0" t="0" r="r" b="b"/>
              <a:pathLst>
                <a:path w="466" h="502">
                  <a:moveTo>
                    <a:pt x="0" y="230"/>
                  </a:moveTo>
                  <a:lnTo>
                    <a:pt x="404" y="502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1" name=""/>
            <p:cNvSpPr/>
            <p:nvPr/>
          </p:nvSpPr>
          <p:spPr>
            <a:xfrm flipH="1">
              <a:off x="3430080" y="1741680"/>
              <a:ext cx="212400" cy="939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2" name=""/>
            <p:cNvSpPr/>
            <p:nvPr/>
          </p:nvSpPr>
          <p:spPr>
            <a:xfrm>
              <a:off x="3489480" y="1682280"/>
              <a:ext cx="93960" cy="2124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3" name=""/>
            <p:cNvSpPr/>
            <p:nvPr/>
          </p:nvSpPr>
          <p:spPr>
            <a:xfrm>
              <a:off x="8921520" y="3384360"/>
              <a:ext cx="191160" cy="191160"/>
            </a:xfrm>
            <a:custGeom>
              <a:avLst/>
              <a:gdLst/>
              <a:ahLst/>
              <a:rect l="0" t="0" r="r" b="b"/>
              <a:pathLst>
                <a:path w="531" h="531">
                  <a:moveTo>
                    <a:pt x="531" y="266"/>
                  </a:moveTo>
                  <a:lnTo>
                    <a:pt x="530" y="284"/>
                  </a:lnTo>
                  <a:lnTo>
                    <a:pt x="529" y="301"/>
                  </a:lnTo>
                  <a:lnTo>
                    <a:pt x="526" y="318"/>
                  </a:lnTo>
                  <a:lnTo>
                    <a:pt x="523" y="335"/>
                  </a:lnTo>
                  <a:lnTo>
                    <a:pt x="518" y="351"/>
                  </a:lnTo>
                  <a:lnTo>
                    <a:pt x="512" y="367"/>
                  </a:lnTo>
                  <a:lnTo>
                    <a:pt x="505" y="383"/>
                  </a:lnTo>
                  <a:lnTo>
                    <a:pt x="496" y="399"/>
                  </a:lnTo>
                  <a:lnTo>
                    <a:pt x="487" y="414"/>
                  </a:lnTo>
                  <a:lnTo>
                    <a:pt x="476" y="429"/>
                  </a:lnTo>
                  <a:lnTo>
                    <a:pt x="466" y="442"/>
                  </a:lnTo>
                  <a:lnTo>
                    <a:pt x="454" y="454"/>
                  </a:lnTo>
                  <a:lnTo>
                    <a:pt x="442" y="466"/>
                  </a:lnTo>
                  <a:lnTo>
                    <a:pt x="428" y="476"/>
                  </a:lnTo>
                  <a:lnTo>
                    <a:pt x="414" y="487"/>
                  </a:lnTo>
                  <a:lnTo>
                    <a:pt x="399" y="496"/>
                  </a:lnTo>
                  <a:lnTo>
                    <a:pt x="382" y="505"/>
                  </a:lnTo>
                  <a:lnTo>
                    <a:pt x="366" y="512"/>
                  </a:lnTo>
                  <a:lnTo>
                    <a:pt x="350" y="518"/>
                  </a:lnTo>
                  <a:lnTo>
                    <a:pt x="334" y="523"/>
                  </a:lnTo>
                  <a:lnTo>
                    <a:pt x="317" y="526"/>
                  </a:lnTo>
                  <a:lnTo>
                    <a:pt x="300" y="529"/>
                  </a:lnTo>
                  <a:lnTo>
                    <a:pt x="283" y="530"/>
                  </a:lnTo>
                  <a:lnTo>
                    <a:pt x="265" y="531"/>
                  </a:lnTo>
                  <a:lnTo>
                    <a:pt x="247" y="530"/>
                  </a:lnTo>
                  <a:lnTo>
                    <a:pt x="230" y="529"/>
                  </a:lnTo>
                  <a:lnTo>
                    <a:pt x="213" y="526"/>
                  </a:lnTo>
                  <a:lnTo>
                    <a:pt x="197" y="523"/>
                  </a:lnTo>
                  <a:lnTo>
                    <a:pt x="180" y="518"/>
                  </a:lnTo>
                  <a:lnTo>
                    <a:pt x="165" y="512"/>
                  </a:lnTo>
                  <a:lnTo>
                    <a:pt x="149" y="505"/>
                  </a:lnTo>
                  <a:lnTo>
                    <a:pt x="132" y="496"/>
                  </a:lnTo>
                  <a:lnTo>
                    <a:pt x="117" y="487"/>
                  </a:lnTo>
                  <a:lnTo>
                    <a:pt x="103" y="476"/>
                  </a:lnTo>
                  <a:lnTo>
                    <a:pt x="89" y="466"/>
                  </a:lnTo>
                  <a:lnTo>
                    <a:pt x="77" y="454"/>
                  </a:lnTo>
                  <a:lnTo>
                    <a:pt x="65" y="442"/>
                  </a:lnTo>
                  <a:lnTo>
                    <a:pt x="55" y="429"/>
                  </a:lnTo>
                  <a:lnTo>
                    <a:pt x="44" y="414"/>
                  </a:lnTo>
                  <a:lnTo>
                    <a:pt x="35" y="399"/>
                  </a:lnTo>
                  <a:lnTo>
                    <a:pt x="26" y="383"/>
                  </a:lnTo>
                  <a:lnTo>
                    <a:pt x="19" y="367"/>
                  </a:lnTo>
                  <a:lnTo>
                    <a:pt x="13" y="351"/>
                  </a:lnTo>
                  <a:lnTo>
                    <a:pt x="8" y="335"/>
                  </a:lnTo>
                  <a:lnTo>
                    <a:pt x="5" y="318"/>
                  </a:lnTo>
                  <a:lnTo>
                    <a:pt x="2" y="301"/>
                  </a:lnTo>
                  <a:lnTo>
                    <a:pt x="0" y="284"/>
                  </a:lnTo>
                  <a:lnTo>
                    <a:pt x="0" y="266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9"/>
                  </a:lnTo>
                  <a:lnTo>
                    <a:pt x="35" y="133"/>
                  </a:lnTo>
                  <a:lnTo>
                    <a:pt x="44" y="118"/>
                  </a:lnTo>
                  <a:lnTo>
                    <a:pt x="55" y="104"/>
                  </a:lnTo>
                  <a:lnTo>
                    <a:pt x="65" y="90"/>
                  </a:lnTo>
                  <a:lnTo>
                    <a:pt x="77" y="78"/>
                  </a:lnTo>
                  <a:lnTo>
                    <a:pt x="89" y="66"/>
                  </a:lnTo>
                  <a:lnTo>
                    <a:pt x="103" y="56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9" y="27"/>
                  </a:lnTo>
                  <a:lnTo>
                    <a:pt x="165" y="20"/>
                  </a:lnTo>
                  <a:lnTo>
                    <a:pt x="181" y="14"/>
                  </a:lnTo>
                  <a:lnTo>
                    <a:pt x="197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1" y="2"/>
                  </a:lnTo>
                  <a:lnTo>
                    <a:pt x="318" y="5"/>
                  </a:lnTo>
                  <a:lnTo>
                    <a:pt x="334" y="9"/>
                  </a:lnTo>
                  <a:lnTo>
                    <a:pt x="350" y="14"/>
                  </a:lnTo>
                  <a:lnTo>
                    <a:pt x="366" y="20"/>
                  </a:lnTo>
                  <a:lnTo>
                    <a:pt x="382" y="27"/>
                  </a:lnTo>
                  <a:lnTo>
                    <a:pt x="399" y="36"/>
                  </a:lnTo>
                  <a:lnTo>
                    <a:pt x="414" y="45"/>
                  </a:lnTo>
                  <a:lnTo>
                    <a:pt x="428" y="56"/>
                  </a:lnTo>
                  <a:lnTo>
                    <a:pt x="442" y="66"/>
                  </a:lnTo>
                  <a:lnTo>
                    <a:pt x="454" y="78"/>
                  </a:lnTo>
                  <a:lnTo>
                    <a:pt x="466" y="90"/>
                  </a:lnTo>
                  <a:lnTo>
                    <a:pt x="476" y="104"/>
                  </a:lnTo>
                  <a:lnTo>
                    <a:pt x="487" y="118"/>
                  </a:lnTo>
                  <a:lnTo>
                    <a:pt x="496" y="133"/>
                  </a:lnTo>
                  <a:lnTo>
                    <a:pt x="505" y="149"/>
                  </a:lnTo>
                  <a:lnTo>
                    <a:pt x="512" y="164"/>
                  </a:lnTo>
                  <a:lnTo>
                    <a:pt x="518" y="180"/>
                  </a:lnTo>
                  <a:lnTo>
                    <a:pt x="523" y="196"/>
                  </a:lnTo>
                  <a:lnTo>
                    <a:pt x="526" y="213"/>
                  </a:lnTo>
                  <a:lnTo>
                    <a:pt x="529" y="230"/>
                  </a:lnTo>
                  <a:lnTo>
                    <a:pt x="530" y="247"/>
                  </a:lnTo>
                  <a:lnTo>
                    <a:pt x="531" y="266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4" name=""/>
            <p:cNvSpPr/>
            <p:nvPr/>
          </p:nvSpPr>
          <p:spPr>
            <a:xfrm>
              <a:off x="1030320" y="502560"/>
              <a:ext cx="167760" cy="181080"/>
            </a:xfrm>
            <a:custGeom>
              <a:avLst/>
              <a:gdLst/>
              <a:ahLst/>
              <a:rect l="0" t="0" r="r" b="b"/>
              <a:pathLst>
                <a:path w="466" h="503">
                  <a:moveTo>
                    <a:pt x="0" y="230"/>
                  </a:moveTo>
                  <a:lnTo>
                    <a:pt x="404" y="503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5" name=""/>
            <p:cNvSpPr/>
            <p:nvPr/>
          </p:nvSpPr>
          <p:spPr>
            <a:xfrm>
              <a:off x="4014360" y="3813480"/>
              <a:ext cx="167760" cy="181080"/>
            </a:xfrm>
            <a:custGeom>
              <a:avLst/>
              <a:gdLst/>
              <a:ahLst/>
              <a:rect l="0" t="0" r="r" b="b"/>
              <a:pathLst>
                <a:path w="466" h="503">
                  <a:moveTo>
                    <a:pt x="0" y="230"/>
                  </a:moveTo>
                  <a:lnTo>
                    <a:pt x="404" y="503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6" name=""/>
            <p:cNvSpPr/>
            <p:nvPr/>
          </p:nvSpPr>
          <p:spPr>
            <a:xfrm flipH="1">
              <a:off x="6126120" y="5051880"/>
              <a:ext cx="212400" cy="939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67" name=""/>
            <p:cNvSpPr/>
            <p:nvPr/>
          </p:nvSpPr>
          <p:spPr>
            <a:xfrm>
              <a:off x="6185520" y="4992840"/>
              <a:ext cx="93600" cy="2124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dt" idx="19"/>
          </p:nvPr>
        </p:nvSpPr>
        <p:spPr>
          <a:xfrm>
            <a:off x="5040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ftr" idx="20"/>
          </p:nvPr>
        </p:nvSpPr>
        <p:spPr>
          <a:xfrm>
            <a:off x="3420000" y="523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sldNum" idx="21"/>
          </p:nvPr>
        </p:nvSpPr>
        <p:spPr>
          <a:xfrm>
            <a:off x="72288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95E0B4AD-E928-49FB-8A09-449EA36CA19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"/>
          <p:cNvSpPr/>
          <p:nvPr/>
        </p:nvSpPr>
        <p:spPr>
          <a:xfrm>
            <a:off x="504000" y="216000"/>
            <a:ext cx="9072360" cy="5238360"/>
          </a:xfrm>
          <a:custGeom>
            <a:avLst/>
            <a:gdLst/>
            <a:ahLst/>
            <a:rect l="0" t="0" r="r" b="b"/>
            <a:pathLst>
              <a:path w="25201" h="14551">
                <a:moveTo>
                  <a:pt x="0" y="0"/>
                </a:moveTo>
                <a:lnTo>
                  <a:pt x="25201" y="0"/>
                </a:lnTo>
                <a:lnTo>
                  <a:pt x="25201" y="14551"/>
                </a:lnTo>
                <a:lnTo>
                  <a:pt x="0" y="14551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212" name=""/>
          <p:cNvGrpSpPr/>
          <p:nvPr/>
        </p:nvGrpSpPr>
        <p:grpSpPr>
          <a:xfrm>
            <a:off x="673920" y="3056400"/>
            <a:ext cx="2151720" cy="2243520"/>
            <a:chOff x="673920" y="3056400"/>
            <a:chExt cx="2151720" cy="2243520"/>
          </a:xfrm>
        </p:grpSpPr>
        <p:sp>
          <p:nvSpPr>
            <p:cNvPr id="213" name=""/>
            <p:cNvSpPr/>
            <p:nvPr/>
          </p:nvSpPr>
          <p:spPr>
            <a:xfrm>
              <a:off x="1153080" y="3584520"/>
              <a:ext cx="1193400" cy="1437120"/>
            </a:xfrm>
            <a:custGeom>
              <a:avLst/>
              <a:gdLst/>
              <a:ahLst/>
              <a:rect l="0" t="0" r="r" b="b"/>
              <a:pathLst>
                <a:path w="3315" h="3992">
                  <a:moveTo>
                    <a:pt x="1657" y="0"/>
                  </a:moveTo>
                  <a:lnTo>
                    <a:pt x="1657" y="0"/>
                  </a:lnTo>
                  <a:lnTo>
                    <a:pt x="1657" y="0"/>
                  </a:lnTo>
                  <a:lnTo>
                    <a:pt x="1545" y="3"/>
                  </a:lnTo>
                  <a:lnTo>
                    <a:pt x="1436" y="13"/>
                  </a:lnTo>
                  <a:lnTo>
                    <a:pt x="1331" y="30"/>
                  </a:lnTo>
                  <a:lnTo>
                    <a:pt x="1228" y="54"/>
                  </a:lnTo>
                  <a:lnTo>
                    <a:pt x="1127" y="85"/>
                  </a:lnTo>
                  <a:lnTo>
                    <a:pt x="1027" y="123"/>
                  </a:lnTo>
                  <a:lnTo>
                    <a:pt x="928" y="169"/>
                  </a:lnTo>
                  <a:lnTo>
                    <a:pt x="829" y="222"/>
                  </a:lnTo>
                  <a:lnTo>
                    <a:pt x="733" y="281"/>
                  </a:lnTo>
                  <a:lnTo>
                    <a:pt x="644" y="344"/>
                  </a:lnTo>
                  <a:lnTo>
                    <a:pt x="561" y="411"/>
                  </a:lnTo>
                  <a:lnTo>
                    <a:pt x="483" y="484"/>
                  </a:lnTo>
                  <a:lnTo>
                    <a:pt x="411" y="561"/>
                  </a:lnTo>
                  <a:lnTo>
                    <a:pt x="344" y="644"/>
                  </a:lnTo>
                  <a:lnTo>
                    <a:pt x="281" y="733"/>
                  </a:lnTo>
                  <a:lnTo>
                    <a:pt x="222" y="829"/>
                  </a:lnTo>
                  <a:lnTo>
                    <a:pt x="169" y="928"/>
                  </a:lnTo>
                  <a:lnTo>
                    <a:pt x="123" y="1027"/>
                  </a:lnTo>
                  <a:lnTo>
                    <a:pt x="85" y="1127"/>
                  </a:lnTo>
                  <a:lnTo>
                    <a:pt x="54" y="1228"/>
                  </a:lnTo>
                  <a:lnTo>
                    <a:pt x="30" y="1331"/>
                  </a:lnTo>
                  <a:lnTo>
                    <a:pt x="13" y="1436"/>
                  </a:lnTo>
                  <a:lnTo>
                    <a:pt x="3" y="1545"/>
                  </a:lnTo>
                  <a:lnTo>
                    <a:pt x="0" y="1658"/>
                  </a:lnTo>
                  <a:lnTo>
                    <a:pt x="0" y="1658"/>
                  </a:lnTo>
                  <a:lnTo>
                    <a:pt x="0" y="1658"/>
                  </a:lnTo>
                  <a:lnTo>
                    <a:pt x="3" y="1770"/>
                  </a:lnTo>
                  <a:lnTo>
                    <a:pt x="13" y="1878"/>
                  </a:lnTo>
                  <a:lnTo>
                    <a:pt x="30" y="1983"/>
                  </a:lnTo>
                  <a:lnTo>
                    <a:pt x="54" y="2086"/>
                  </a:lnTo>
                  <a:lnTo>
                    <a:pt x="85" y="2187"/>
                  </a:lnTo>
                  <a:lnTo>
                    <a:pt x="123" y="2286"/>
                  </a:lnTo>
                  <a:lnTo>
                    <a:pt x="169" y="2385"/>
                  </a:lnTo>
                  <a:lnTo>
                    <a:pt x="222" y="2484"/>
                  </a:lnTo>
                  <a:lnTo>
                    <a:pt x="281" y="2580"/>
                  </a:lnTo>
                  <a:lnTo>
                    <a:pt x="344" y="2669"/>
                  </a:lnTo>
                  <a:lnTo>
                    <a:pt x="411" y="2752"/>
                  </a:lnTo>
                  <a:lnTo>
                    <a:pt x="483" y="2829"/>
                  </a:lnTo>
                  <a:lnTo>
                    <a:pt x="561" y="2902"/>
                  </a:lnTo>
                  <a:lnTo>
                    <a:pt x="644" y="2969"/>
                  </a:lnTo>
                  <a:lnTo>
                    <a:pt x="733" y="3032"/>
                  </a:lnTo>
                  <a:lnTo>
                    <a:pt x="829" y="3091"/>
                  </a:lnTo>
                  <a:lnTo>
                    <a:pt x="898" y="3129"/>
                  </a:lnTo>
                  <a:lnTo>
                    <a:pt x="966" y="3162"/>
                  </a:lnTo>
                  <a:lnTo>
                    <a:pt x="1036" y="3192"/>
                  </a:lnTo>
                  <a:lnTo>
                    <a:pt x="1110" y="3220"/>
                  </a:lnTo>
                  <a:lnTo>
                    <a:pt x="1110" y="3222"/>
                  </a:lnTo>
                  <a:lnTo>
                    <a:pt x="1110" y="3797"/>
                  </a:lnTo>
                  <a:lnTo>
                    <a:pt x="1111" y="3817"/>
                  </a:lnTo>
                  <a:lnTo>
                    <a:pt x="1114" y="3836"/>
                  </a:lnTo>
                  <a:lnTo>
                    <a:pt x="1119" y="3855"/>
                  </a:lnTo>
                  <a:lnTo>
                    <a:pt x="1125" y="3873"/>
                  </a:lnTo>
                  <a:lnTo>
                    <a:pt x="1133" y="3890"/>
                  </a:lnTo>
                  <a:lnTo>
                    <a:pt x="1143" y="3906"/>
                  </a:lnTo>
                  <a:lnTo>
                    <a:pt x="1154" y="3921"/>
                  </a:lnTo>
                  <a:lnTo>
                    <a:pt x="1167" y="3935"/>
                  </a:lnTo>
                  <a:lnTo>
                    <a:pt x="1181" y="3947"/>
                  </a:lnTo>
                  <a:lnTo>
                    <a:pt x="1196" y="3959"/>
                  </a:lnTo>
                  <a:lnTo>
                    <a:pt x="1212" y="3968"/>
                  </a:lnTo>
                  <a:lnTo>
                    <a:pt x="1229" y="3976"/>
                  </a:lnTo>
                  <a:lnTo>
                    <a:pt x="1247" y="3983"/>
                  </a:lnTo>
                  <a:lnTo>
                    <a:pt x="1266" y="3988"/>
                  </a:lnTo>
                  <a:lnTo>
                    <a:pt x="1285" y="3991"/>
                  </a:lnTo>
                  <a:lnTo>
                    <a:pt x="1305" y="3992"/>
                  </a:lnTo>
                  <a:lnTo>
                    <a:pt x="2010" y="3992"/>
                  </a:lnTo>
                  <a:lnTo>
                    <a:pt x="2030" y="3991"/>
                  </a:lnTo>
                  <a:lnTo>
                    <a:pt x="2049" y="3988"/>
                  </a:lnTo>
                  <a:lnTo>
                    <a:pt x="2068" y="3983"/>
                  </a:lnTo>
                  <a:lnTo>
                    <a:pt x="2086" y="3976"/>
                  </a:lnTo>
                  <a:lnTo>
                    <a:pt x="2103" y="3968"/>
                  </a:lnTo>
                  <a:lnTo>
                    <a:pt x="2119" y="3959"/>
                  </a:lnTo>
                  <a:lnTo>
                    <a:pt x="2134" y="3947"/>
                  </a:lnTo>
                  <a:lnTo>
                    <a:pt x="2148" y="3935"/>
                  </a:lnTo>
                  <a:lnTo>
                    <a:pt x="2160" y="3921"/>
                  </a:lnTo>
                  <a:lnTo>
                    <a:pt x="2172" y="3906"/>
                  </a:lnTo>
                  <a:lnTo>
                    <a:pt x="2181" y="3890"/>
                  </a:lnTo>
                  <a:lnTo>
                    <a:pt x="2190" y="3873"/>
                  </a:lnTo>
                  <a:lnTo>
                    <a:pt x="2196" y="3855"/>
                  </a:lnTo>
                  <a:lnTo>
                    <a:pt x="2201" y="3836"/>
                  </a:lnTo>
                  <a:lnTo>
                    <a:pt x="2204" y="3817"/>
                  </a:lnTo>
                  <a:lnTo>
                    <a:pt x="2205" y="3797"/>
                  </a:lnTo>
                  <a:lnTo>
                    <a:pt x="2205" y="3222"/>
                  </a:lnTo>
                  <a:lnTo>
                    <a:pt x="2205" y="3220"/>
                  </a:lnTo>
                  <a:lnTo>
                    <a:pt x="2205" y="3220"/>
                  </a:lnTo>
                  <a:lnTo>
                    <a:pt x="2279" y="3192"/>
                  </a:lnTo>
                  <a:lnTo>
                    <a:pt x="2349" y="3162"/>
                  </a:lnTo>
                  <a:lnTo>
                    <a:pt x="2417" y="3129"/>
                  </a:lnTo>
                  <a:lnTo>
                    <a:pt x="2486" y="3091"/>
                  </a:lnTo>
                  <a:lnTo>
                    <a:pt x="2582" y="3032"/>
                  </a:lnTo>
                  <a:lnTo>
                    <a:pt x="2671" y="2969"/>
                  </a:lnTo>
                  <a:lnTo>
                    <a:pt x="2754" y="2902"/>
                  </a:lnTo>
                  <a:lnTo>
                    <a:pt x="2831" y="2830"/>
                  </a:lnTo>
                  <a:lnTo>
                    <a:pt x="2904" y="2752"/>
                  </a:lnTo>
                  <a:lnTo>
                    <a:pt x="2971" y="2670"/>
                  </a:lnTo>
                  <a:lnTo>
                    <a:pt x="3034" y="2580"/>
                  </a:lnTo>
                  <a:lnTo>
                    <a:pt x="3093" y="2485"/>
                  </a:lnTo>
                  <a:lnTo>
                    <a:pt x="3146" y="2386"/>
                  </a:lnTo>
                  <a:lnTo>
                    <a:pt x="3192" y="2287"/>
                  </a:lnTo>
                  <a:lnTo>
                    <a:pt x="3230" y="2187"/>
                  </a:lnTo>
                  <a:lnTo>
                    <a:pt x="3261" y="2086"/>
                  </a:lnTo>
                  <a:lnTo>
                    <a:pt x="3285" y="1984"/>
                  </a:lnTo>
                  <a:lnTo>
                    <a:pt x="3302" y="1878"/>
                  </a:lnTo>
                  <a:lnTo>
                    <a:pt x="3312" y="1770"/>
                  </a:lnTo>
                  <a:lnTo>
                    <a:pt x="3315" y="1658"/>
                  </a:lnTo>
                  <a:lnTo>
                    <a:pt x="3315" y="1658"/>
                  </a:lnTo>
                  <a:lnTo>
                    <a:pt x="3315" y="1658"/>
                  </a:lnTo>
                  <a:lnTo>
                    <a:pt x="3312" y="1545"/>
                  </a:lnTo>
                  <a:lnTo>
                    <a:pt x="3302" y="1436"/>
                  </a:lnTo>
                  <a:lnTo>
                    <a:pt x="3285" y="1331"/>
                  </a:lnTo>
                  <a:lnTo>
                    <a:pt x="3261" y="1228"/>
                  </a:lnTo>
                  <a:lnTo>
                    <a:pt x="3230" y="1127"/>
                  </a:lnTo>
                  <a:lnTo>
                    <a:pt x="3192" y="1027"/>
                  </a:lnTo>
                  <a:lnTo>
                    <a:pt x="3146" y="928"/>
                  </a:lnTo>
                  <a:lnTo>
                    <a:pt x="3093" y="829"/>
                  </a:lnTo>
                  <a:lnTo>
                    <a:pt x="3034" y="733"/>
                  </a:lnTo>
                  <a:lnTo>
                    <a:pt x="2971" y="644"/>
                  </a:lnTo>
                  <a:lnTo>
                    <a:pt x="2903" y="561"/>
                  </a:lnTo>
                  <a:lnTo>
                    <a:pt x="2831" y="484"/>
                  </a:lnTo>
                  <a:lnTo>
                    <a:pt x="2754" y="411"/>
                  </a:lnTo>
                  <a:lnTo>
                    <a:pt x="2671" y="344"/>
                  </a:lnTo>
                  <a:lnTo>
                    <a:pt x="2582" y="281"/>
                  </a:lnTo>
                  <a:lnTo>
                    <a:pt x="2486" y="222"/>
                  </a:lnTo>
                  <a:lnTo>
                    <a:pt x="2387" y="169"/>
                  </a:lnTo>
                  <a:lnTo>
                    <a:pt x="2288" y="123"/>
                  </a:lnTo>
                  <a:lnTo>
                    <a:pt x="2188" y="85"/>
                  </a:lnTo>
                  <a:lnTo>
                    <a:pt x="2087" y="54"/>
                  </a:lnTo>
                  <a:lnTo>
                    <a:pt x="1984" y="30"/>
                  </a:lnTo>
                  <a:lnTo>
                    <a:pt x="1878" y="13"/>
                  </a:lnTo>
                  <a:lnTo>
                    <a:pt x="1770" y="3"/>
                  </a:lnTo>
                  <a:lnTo>
                    <a:pt x="1657" y="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4" name=""/>
            <p:cNvSpPr/>
            <p:nvPr/>
          </p:nvSpPr>
          <p:spPr>
            <a:xfrm>
              <a:off x="1469520" y="5021640"/>
              <a:ext cx="560520" cy="140040"/>
            </a:xfrm>
            <a:custGeom>
              <a:avLst/>
              <a:gdLst/>
              <a:ahLst/>
              <a:rect l="0" t="0" r="r" b="b"/>
              <a:pathLst>
                <a:path w="1557" h="389">
                  <a:moveTo>
                    <a:pt x="778" y="389"/>
                  </a:moveTo>
                  <a:lnTo>
                    <a:pt x="1362" y="389"/>
                  </a:lnTo>
                  <a:lnTo>
                    <a:pt x="1382" y="388"/>
                  </a:lnTo>
                  <a:lnTo>
                    <a:pt x="1401" y="385"/>
                  </a:lnTo>
                  <a:lnTo>
                    <a:pt x="1420" y="380"/>
                  </a:lnTo>
                  <a:lnTo>
                    <a:pt x="1438" y="374"/>
                  </a:lnTo>
                  <a:lnTo>
                    <a:pt x="1455" y="365"/>
                  </a:lnTo>
                  <a:lnTo>
                    <a:pt x="1471" y="356"/>
                  </a:lnTo>
                  <a:lnTo>
                    <a:pt x="1486" y="344"/>
                  </a:lnTo>
                  <a:lnTo>
                    <a:pt x="1500" y="332"/>
                  </a:lnTo>
                  <a:lnTo>
                    <a:pt x="1512" y="318"/>
                  </a:lnTo>
                  <a:lnTo>
                    <a:pt x="1523" y="303"/>
                  </a:lnTo>
                  <a:lnTo>
                    <a:pt x="1533" y="287"/>
                  </a:lnTo>
                  <a:lnTo>
                    <a:pt x="1542" y="270"/>
                  </a:lnTo>
                  <a:lnTo>
                    <a:pt x="1548" y="252"/>
                  </a:lnTo>
                  <a:lnTo>
                    <a:pt x="1553" y="233"/>
                  </a:lnTo>
                  <a:lnTo>
                    <a:pt x="1556" y="214"/>
                  </a:lnTo>
                  <a:lnTo>
                    <a:pt x="1557" y="194"/>
                  </a:lnTo>
                  <a:lnTo>
                    <a:pt x="1556" y="174"/>
                  </a:lnTo>
                  <a:lnTo>
                    <a:pt x="1553" y="155"/>
                  </a:lnTo>
                  <a:lnTo>
                    <a:pt x="1548" y="136"/>
                  </a:lnTo>
                  <a:lnTo>
                    <a:pt x="1542" y="118"/>
                  </a:lnTo>
                  <a:lnTo>
                    <a:pt x="1533" y="101"/>
                  </a:lnTo>
                  <a:lnTo>
                    <a:pt x="1523" y="85"/>
                  </a:lnTo>
                  <a:lnTo>
                    <a:pt x="1512" y="70"/>
                  </a:lnTo>
                  <a:lnTo>
                    <a:pt x="1500" y="57"/>
                  </a:lnTo>
                  <a:lnTo>
                    <a:pt x="1486" y="44"/>
                  </a:lnTo>
                  <a:lnTo>
                    <a:pt x="1471" y="33"/>
                  </a:lnTo>
                  <a:lnTo>
                    <a:pt x="1455" y="23"/>
                  </a:lnTo>
                  <a:lnTo>
                    <a:pt x="1438" y="15"/>
                  </a:lnTo>
                  <a:lnTo>
                    <a:pt x="1420" y="9"/>
                  </a:lnTo>
                  <a:lnTo>
                    <a:pt x="1401" y="4"/>
                  </a:lnTo>
                  <a:lnTo>
                    <a:pt x="1382" y="1"/>
                  </a:lnTo>
                  <a:lnTo>
                    <a:pt x="1362" y="0"/>
                  </a:lnTo>
                  <a:lnTo>
                    <a:pt x="195" y="0"/>
                  </a:lnTo>
                  <a:lnTo>
                    <a:pt x="175" y="1"/>
                  </a:lnTo>
                  <a:lnTo>
                    <a:pt x="156" y="4"/>
                  </a:lnTo>
                  <a:lnTo>
                    <a:pt x="137" y="9"/>
                  </a:lnTo>
                  <a:lnTo>
                    <a:pt x="119" y="15"/>
                  </a:lnTo>
                  <a:lnTo>
                    <a:pt x="102" y="23"/>
                  </a:lnTo>
                  <a:lnTo>
                    <a:pt x="86" y="33"/>
                  </a:lnTo>
                  <a:lnTo>
                    <a:pt x="71" y="44"/>
                  </a:lnTo>
                  <a:lnTo>
                    <a:pt x="57" y="57"/>
                  </a:lnTo>
                  <a:lnTo>
                    <a:pt x="44" y="70"/>
                  </a:lnTo>
                  <a:lnTo>
                    <a:pt x="33" y="85"/>
                  </a:lnTo>
                  <a:lnTo>
                    <a:pt x="23" y="101"/>
                  </a:lnTo>
                  <a:lnTo>
                    <a:pt x="15" y="118"/>
                  </a:lnTo>
                  <a:lnTo>
                    <a:pt x="9" y="136"/>
                  </a:lnTo>
                  <a:lnTo>
                    <a:pt x="4" y="155"/>
                  </a:lnTo>
                  <a:lnTo>
                    <a:pt x="1" y="174"/>
                  </a:lnTo>
                  <a:lnTo>
                    <a:pt x="0" y="194"/>
                  </a:lnTo>
                  <a:lnTo>
                    <a:pt x="1" y="214"/>
                  </a:lnTo>
                  <a:lnTo>
                    <a:pt x="4" y="233"/>
                  </a:lnTo>
                  <a:lnTo>
                    <a:pt x="9" y="252"/>
                  </a:lnTo>
                  <a:lnTo>
                    <a:pt x="15" y="270"/>
                  </a:lnTo>
                  <a:lnTo>
                    <a:pt x="23" y="287"/>
                  </a:lnTo>
                  <a:lnTo>
                    <a:pt x="33" y="303"/>
                  </a:lnTo>
                  <a:lnTo>
                    <a:pt x="44" y="318"/>
                  </a:lnTo>
                  <a:lnTo>
                    <a:pt x="57" y="332"/>
                  </a:lnTo>
                  <a:lnTo>
                    <a:pt x="71" y="344"/>
                  </a:lnTo>
                  <a:lnTo>
                    <a:pt x="86" y="356"/>
                  </a:lnTo>
                  <a:lnTo>
                    <a:pt x="102" y="365"/>
                  </a:lnTo>
                  <a:lnTo>
                    <a:pt x="119" y="374"/>
                  </a:lnTo>
                  <a:lnTo>
                    <a:pt x="137" y="380"/>
                  </a:lnTo>
                  <a:lnTo>
                    <a:pt x="156" y="385"/>
                  </a:lnTo>
                  <a:lnTo>
                    <a:pt x="175" y="388"/>
                  </a:lnTo>
                  <a:lnTo>
                    <a:pt x="195" y="389"/>
                  </a:lnTo>
                  <a:lnTo>
                    <a:pt x="778" y="389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5" name=""/>
            <p:cNvSpPr/>
            <p:nvPr/>
          </p:nvSpPr>
          <p:spPr>
            <a:xfrm>
              <a:off x="1523520" y="5159880"/>
              <a:ext cx="452160" cy="140040"/>
            </a:xfrm>
            <a:custGeom>
              <a:avLst/>
              <a:gdLst/>
              <a:ahLst/>
              <a:rect l="0" t="0" r="r" b="b"/>
              <a:pathLst>
                <a:path w="1256" h="389">
                  <a:moveTo>
                    <a:pt x="628" y="389"/>
                  </a:moveTo>
                  <a:lnTo>
                    <a:pt x="1062" y="389"/>
                  </a:lnTo>
                  <a:lnTo>
                    <a:pt x="1082" y="388"/>
                  </a:lnTo>
                  <a:lnTo>
                    <a:pt x="1101" y="385"/>
                  </a:lnTo>
                  <a:lnTo>
                    <a:pt x="1120" y="380"/>
                  </a:lnTo>
                  <a:lnTo>
                    <a:pt x="1137" y="374"/>
                  </a:lnTo>
                  <a:lnTo>
                    <a:pt x="1154" y="366"/>
                  </a:lnTo>
                  <a:lnTo>
                    <a:pt x="1170" y="356"/>
                  </a:lnTo>
                  <a:lnTo>
                    <a:pt x="1185" y="345"/>
                  </a:lnTo>
                  <a:lnTo>
                    <a:pt x="1199" y="332"/>
                  </a:lnTo>
                  <a:lnTo>
                    <a:pt x="1212" y="318"/>
                  </a:lnTo>
                  <a:lnTo>
                    <a:pt x="1223" y="303"/>
                  </a:lnTo>
                  <a:lnTo>
                    <a:pt x="1233" y="287"/>
                  </a:lnTo>
                  <a:lnTo>
                    <a:pt x="1241" y="270"/>
                  </a:lnTo>
                  <a:lnTo>
                    <a:pt x="1247" y="252"/>
                  </a:lnTo>
                  <a:lnTo>
                    <a:pt x="1252" y="233"/>
                  </a:lnTo>
                  <a:lnTo>
                    <a:pt x="1255" y="214"/>
                  </a:lnTo>
                  <a:lnTo>
                    <a:pt x="1256" y="194"/>
                  </a:lnTo>
                  <a:lnTo>
                    <a:pt x="1256" y="194"/>
                  </a:lnTo>
                  <a:lnTo>
                    <a:pt x="1255" y="174"/>
                  </a:lnTo>
                  <a:lnTo>
                    <a:pt x="1252" y="155"/>
                  </a:lnTo>
                  <a:lnTo>
                    <a:pt x="1247" y="136"/>
                  </a:lnTo>
                  <a:lnTo>
                    <a:pt x="1241" y="119"/>
                  </a:lnTo>
                  <a:lnTo>
                    <a:pt x="1233" y="102"/>
                  </a:lnTo>
                  <a:lnTo>
                    <a:pt x="1223" y="86"/>
                  </a:lnTo>
                  <a:lnTo>
                    <a:pt x="1212" y="71"/>
                  </a:lnTo>
                  <a:lnTo>
                    <a:pt x="1199" y="57"/>
                  </a:lnTo>
                  <a:lnTo>
                    <a:pt x="1185" y="44"/>
                  </a:lnTo>
                  <a:lnTo>
                    <a:pt x="1170" y="33"/>
                  </a:lnTo>
                  <a:lnTo>
                    <a:pt x="1154" y="23"/>
                  </a:lnTo>
                  <a:lnTo>
                    <a:pt x="1137" y="15"/>
                  </a:lnTo>
                  <a:lnTo>
                    <a:pt x="1120" y="9"/>
                  </a:lnTo>
                  <a:lnTo>
                    <a:pt x="1101" y="4"/>
                  </a:lnTo>
                  <a:lnTo>
                    <a:pt x="1082" y="1"/>
                  </a:lnTo>
                  <a:lnTo>
                    <a:pt x="1062" y="0"/>
                  </a:lnTo>
                  <a:lnTo>
                    <a:pt x="195" y="0"/>
                  </a:lnTo>
                  <a:lnTo>
                    <a:pt x="175" y="1"/>
                  </a:lnTo>
                  <a:lnTo>
                    <a:pt x="156" y="4"/>
                  </a:lnTo>
                  <a:lnTo>
                    <a:pt x="137" y="9"/>
                  </a:lnTo>
                  <a:lnTo>
                    <a:pt x="119" y="15"/>
                  </a:lnTo>
                  <a:lnTo>
                    <a:pt x="102" y="23"/>
                  </a:lnTo>
                  <a:lnTo>
                    <a:pt x="86" y="33"/>
                  </a:lnTo>
                  <a:lnTo>
                    <a:pt x="71" y="44"/>
                  </a:lnTo>
                  <a:lnTo>
                    <a:pt x="57" y="57"/>
                  </a:lnTo>
                  <a:lnTo>
                    <a:pt x="45" y="71"/>
                  </a:lnTo>
                  <a:lnTo>
                    <a:pt x="33" y="86"/>
                  </a:lnTo>
                  <a:lnTo>
                    <a:pt x="24" y="102"/>
                  </a:lnTo>
                  <a:lnTo>
                    <a:pt x="15" y="119"/>
                  </a:lnTo>
                  <a:lnTo>
                    <a:pt x="9" y="136"/>
                  </a:lnTo>
                  <a:lnTo>
                    <a:pt x="4" y="155"/>
                  </a:lnTo>
                  <a:lnTo>
                    <a:pt x="1" y="17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214"/>
                  </a:lnTo>
                  <a:lnTo>
                    <a:pt x="4" y="233"/>
                  </a:lnTo>
                  <a:lnTo>
                    <a:pt x="9" y="252"/>
                  </a:lnTo>
                  <a:lnTo>
                    <a:pt x="15" y="270"/>
                  </a:lnTo>
                  <a:lnTo>
                    <a:pt x="24" y="287"/>
                  </a:lnTo>
                  <a:lnTo>
                    <a:pt x="33" y="303"/>
                  </a:lnTo>
                  <a:lnTo>
                    <a:pt x="45" y="318"/>
                  </a:lnTo>
                  <a:lnTo>
                    <a:pt x="57" y="332"/>
                  </a:lnTo>
                  <a:lnTo>
                    <a:pt x="71" y="345"/>
                  </a:lnTo>
                  <a:lnTo>
                    <a:pt x="86" y="356"/>
                  </a:lnTo>
                  <a:lnTo>
                    <a:pt x="102" y="366"/>
                  </a:lnTo>
                  <a:lnTo>
                    <a:pt x="119" y="374"/>
                  </a:lnTo>
                  <a:lnTo>
                    <a:pt x="137" y="380"/>
                  </a:lnTo>
                  <a:lnTo>
                    <a:pt x="156" y="385"/>
                  </a:lnTo>
                  <a:lnTo>
                    <a:pt x="175" y="388"/>
                  </a:lnTo>
                  <a:lnTo>
                    <a:pt x="195" y="389"/>
                  </a:lnTo>
                  <a:lnTo>
                    <a:pt x="628" y="389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6" name=""/>
            <p:cNvSpPr/>
            <p:nvPr/>
          </p:nvSpPr>
          <p:spPr>
            <a:xfrm>
              <a:off x="1479600" y="3981240"/>
              <a:ext cx="546480" cy="1040400"/>
            </a:xfrm>
            <a:custGeom>
              <a:avLst/>
              <a:gdLst/>
              <a:ahLst/>
              <a:rect l="0" t="0" r="r" b="b"/>
              <a:pathLst>
                <a:path w="1518" h="2890">
                  <a:moveTo>
                    <a:pt x="551" y="2890"/>
                  </a:moveTo>
                  <a:lnTo>
                    <a:pt x="563" y="2160"/>
                  </a:lnTo>
                  <a:lnTo>
                    <a:pt x="570" y="1776"/>
                  </a:lnTo>
                  <a:lnTo>
                    <a:pt x="578" y="1528"/>
                  </a:lnTo>
                  <a:lnTo>
                    <a:pt x="583" y="1483"/>
                  </a:lnTo>
                  <a:lnTo>
                    <a:pt x="594" y="1441"/>
                  </a:lnTo>
                  <a:lnTo>
                    <a:pt x="609" y="1402"/>
                  </a:lnTo>
                  <a:lnTo>
                    <a:pt x="629" y="1364"/>
                  </a:lnTo>
                  <a:lnTo>
                    <a:pt x="653" y="1328"/>
                  </a:lnTo>
                  <a:lnTo>
                    <a:pt x="681" y="1294"/>
                  </a:lnTo>
                  <a:lnTo>
                    <a:pt x="746" y="1231"/>
                  </a:lnTo>
                  <a:lnTo>
                    <a:pt x="822" y="1172"/>
                  </a:lnTo>
                  <a:lnTo>
                    <a:pt x="905" y="1117"/>
                  </a:lnTo>
                  <a:lnTo>
                    <a:pt x="1083" y="1011"/>
                  </a:lnTo>
                  <a:lnTo>
                    <a:pt x="1257" y="901"/>
                  </a:lnTo>
                  <a:lnTo>
                    <a:pt x="1334" y="842"/>
                  </a:lnTo>
                  <a:lnTo>
                    <a:pt x="1402" y="777"/>
                  </a:lnTo>
                  <a:lnTo>
                    <a:pt x="1431" y="743"/>
                  </a:lnTo>
                  <a:lnTo>
                    <a:pt x="1457" y="706"/>
                  </a:lnTo>
                  <a:lnTo>
                    <a:pt x="1479" y="668"/>
                  </a:lnTo>
                  <a:lnTo>
                    <a:pt x="1496" y="627"/>
                  </a:lnTo>
                  <a:lnTo>
                    <a:pt x="1509" y="584"/>
                  </a:lnTo>
                  <a:lnTo>
                    <a:pt x="1516" y="539"/>
                  </a:lnTo>
                  <a:lnTo>
                    <a:pt x="1518" y="491"/>
                  </a:lnTo>
                  <a:lnTo>
                    <a:pt x="1515" y="440"/>
                  </a:lnTo>
                  <a:lnTo>
                    <a:pt x="1507" y="399"/>
                  </a:lnTo>
                  <a:lnTo>
                    <a:pt x="1494" y="364"/>
                  </a:lnTo>
                  <a:lnTo>
                    <a:pt x="1478" y="333"/>
                  </a:lnTo>
                  <a:lnTo>
                    <a:pt x="1457" y="306"/>
                  </a:lnTo>
                  <a:lnTo>
                    <a:pt x="1432" y="284"/>
                  </a:lnTo>
                  <a:lnTo>
                    <a:pt x="1404" y="266"/>
                  </a:lnTo>
                  <a:lnTo>
                    <a:pt x="1373" y="252"/>
                  </a:lnTo>
                  <a:lnTo>
                    <a:pt x="1340" y="242"/>
                  </a:lnTo>
                  <a:lnTo>
                    <a:pt x="1305" y="235"/>
                  </a:lnTo>
                  <a:lnTo>
                    <a:pt x="1267" y="232"/>
                  </a:lnTo>
                  <a:lnTo>
                    <a:pt x="1189" y="235"/>
                  </a:lnTo>
                  <a:lnTo>
                    <a:pt x="1108" y="249"/>
                  </a:lnTo>
                  <a:lnTo>
                    <a:pt x="1027" y="273"/>
                  </a:lnTo>
                  <a:lnTo>
                    <a:pt x="949" y="305"/>
                  </a:lnTo>
                  <a:lnTo>
                    <a:pt x="878" y="344"/>
                  </a:lnTo>
                  <a:lnTo>
                    <a:pt x="815" y="388"/>
                  </a:lnTo>
                  <a:lnTo>
                    <a:pt x="788" y="412"/>
                  </a:lnTo>
                  <a:lnTo>
                    <a:pt x="765" y="436"/>
                  </a:lnTo>
                  <a:lnTo>
                    <a:pt x="745" y="461"/>
                  </a:lnTo>
                  <a:lnTo>
                    <a:pt x="729" y="486"/>
                  </a:lnTo>
                  <a:lnTo>
                    <a:pt x="718" y="512"/>
                  </a:lnTo>
                  <a:lnTo>
                    <a:pt x="712" y="537"/>
                  </a:lnTo>
                  <a:lnTo>
                    <a:pt x="711" y="562"/>
                  </a:lnTo>
                  <a:lnTo>
                    <a:pt x="716" y="587"/>
                  </a:lnTo>
                  <a:lnTo>
                    <a:pt x="726" y="611"/>
                  </a:lnTo>
                  <a:lnTo>
                    <a:pt x="743" y="635"/>
                  </a:lnTo>
                  <a:lnTo>
                    <a:pt x="758" y="651"/>
                  </a:lnTo>
                  <a:lnTo>
                    <a:pt x="774" y="663"/>
                  </a:lnTo>
                  <a:lnTo>
                    <a:pt x="789" y="671"/>
                  </a:lnTo>
                  <a:lnTo>
                    <a:pt x="803" y="677"/>
                  </a:lnTo>
                  <a:lnTo>
                    <a:pt x="818" y="679"/>
                  </a:lnTo>
                  <a:lnTo>
                    <a:pt x="832" y="678"/>
                  </a:lnTo>
                  <a:lnTo>
                    <a:pt x="846" y="674"/>
                  </a:lnTo>
                  <a:lnTo>
                    <a:pt x="859" y="668"/>
                  </a:lnTo>
                  <a:lnTo>
                    <a:pt x="872" y="659"/>
                  </a:lnTo>
                  <a:lnTo>
                    <a:pt x="884" y="648"/>
                  </a:lnTo>
                  <a:lnTo>
                    <a:pt x="895" y="635"/>
                  </a:lnTo>
                  <a:lnTo>
                    <a:pt x="905" y="620"/>
                  </a:lnTo>
                  <a:lnTo>
                    <a:pt x="923" y="585"/>
                  </a:lnTo>
                  <a:lnTo>
                    <a:pt x="937" y="543"/>
                  </a:lnTo>
                  <a:lnTo>
                    <a:pt x="947" y="498"/>
                  </a:lnTo>
                  <a:lnTo>
                    <a:pt x="951" y="449"/>
                  </a:lnTo>
                  <a:lnTo>
                    <a:pt x="949" y="399"/>
                  </a:lnTo>
                  <a:lnTo>
                    <a:pt x="941" y="348"/>
                  </a:lnTo>
                  <a:lnTo>
                    <a:pt x="927" y="298"/>
                  </a:lnTo>
                  <a:lnTo>
                    <a:pt x="905" y="250"/>
                  </a:lnTo>
                  <a:lnTo>
                    <a:pt x="891" y="228"/>
                  </a:lnTo>
                  <a:lnTo>
                    <a:pt x="875" y="207"/>
                  </a:lnTo>
                  <a:lnTo>
                    <a:pt x="856" y="187"/>
                  </a:lnTo>
                  <a:lnTo>
                    <a:pt x="836" y="168"/>
                  </a:lnTo>
                  <a:lnTo>
                    <a:pt x="808" y="147"/>
                  </a:lnTo>
                  <a:lnTo>
                    <a:pt x="772" y="125"/>
                  </a:lnTo>
                  <a:lnTo>
                    <a:pt x="729" y="101"/>
                  </a:lnTo>
                  <a:lnTo>
                    <a:pt x="680" y="77"/>
                  </a:lnTo>
                  <a:lnTo>
                    <a:pt x="625" y="54"/>
                  </a:lnTo>
                  <a:lnTo>
                    <a:pt x="566" y="34"/>
                  </a:lnTo>
                  <a:lnTo>
                    <a:pt x="505" y="17"/>
                  </a:lnTo>
                  <a:lnTo>
                    <a:pt x="442" y="5"/>
                  </a:lnTo>
                  <a:lnTo>
                    <a:pt x="379" y="0"/>
                  </a:lnTo>
                  <a:lnTo>
                    <a:pt x="316" y="2"/>
                  </a:lnTo>
                  <a:lnTo>
                    <a:pt x="255" y="12"/>
                  </a:lnTo>
                  <a:lnTo>
                    <a:pt x="225" y="21"/>
                  </a:lnTo>
                  <a:lnTo>
                    <a:pt x="197" y="33"/>
                  </a:lnTo>
                  <a:lnTo>
                    <a:pt x="169" y="47"/>
                  </a:lnTo>
                  <a:lnTo>
                    <a:pt x="142" y="64"/>
                  </a:lnTo>
                  <a:lnTo>
                    <a:pt x="117" y="84"/>
                  </a:lnTo>
                  <a:lnTo>
                    <a:pt x="94" y="108"/>
                  </a:lnTo>
                  <a:lnTo>
                    <a:pt x="71" y="135"/>
                  </a:lnTo>
                  <a:lnTo>
                    <a:pt x="51" y="165"/>
                  </a:lnTo>
                  <a:lnTo>
                    <a:pt x="32" y="199"/>
                  </a:lnTo>
                  <a:lnTo>
                    <a:pt x="16" y="237"/>
                  </a:lnTo>
                  <a:lnTo>
                    <a:pt x="5" y="275"/>
                  </a:lnTo>
                  <a:lnTo>
                    <a:pt x="0" y="314"/>
                  </a:lnTo>
                  <a:lnTo>
                    <a:pt x="2" y="353"/>
                  </a:lnTo>
                  <a:lnTo>
                    <a:pt x="9" y="392"/>
                  </a:lnTo>
                  <a:lnTo>
                    <a:pt x="22" y="431"/>
                  </a:lnTo>
                  <a:lnTo>
                    <a:pt x="40" y="471"/>
                  </a:lnTo>
                  <a:lnTo>
                    <a:pt x="90" y="551"/>
                  </a:lnTo>
                  <a:lnTo>
                    <a:pt x="154" y="631"/>
                  </a:lnTo>
                  <a:lnTo>
                    <a:pt x="231" y="711"/>
                  </a:lnTo>
                  <a:lnTo>
                    <a:pt x="408" y="873"/>
                  </a:lnTo>
                  <a:lnTo>
                    <a:pt x="593" y="1032"/>
                  </a:lnTo>
                  <a:lnTo>
                    <a:pt x="760" y="1187"/>
                  </a:lnTo>
                  <a:lnTo>
                    <a:pt x="829" y="1263"/>
                  </a:lnTo>
                  <a:lnTo>
                    <a:pt x="883" y="1337"/>
                  </a:lnTo>
                  <a:lnTo>
                    <a:pt x="904" y="1374"/>
                  </a:lnTo>
                  <a:lnTo>
                    <a:pt x="920" y="1410"/>
                  </a:lnTo>
                  <a:lnTo>
                    <a:pt x="931" y="1445"/>
                  </a:lnTo>
                  <a:lnTo>
                    <a:pt x="936" y="1480"/>
                  </a:lnTo>
                  <a:lnTo>
                    <a:pt x="940" y="1614"/>
                  </a:lnTo>
                  <a:lnTo>
                    <a:pt x="940" y="1808"/>
                  </a:lnTo>
                  <a:lnTo>
                    <a:pt x="932" y="2280"/>
                  </a:lnTo>
                  <a:lnTo>
                    <a:pt x="914" y="2890"/>
                  </a:lnTo>
                  <a:lnTo>
                    <a:pt x="551" y="289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7" name=""/>
            <p:cNvSpPr/>
            <p:nvPr/>
          </p:nvSpPr>
          <p:spPr>
            <a:xfrm>
              <a:off x="1749600" y="3056400"/>
              <a:ext cx="0" cy="20484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8" name=""/>
            <p:cNvSpPr/>
            <p:nvPr/>
          </p:nvSpPr>
          <p:spPr>
            <a:xfrm flipH="1">
              <a:off x="2456280" y="3353040"/>
              <a:ext cx="145080" cy="14472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19" name=""/>
            <p:cNvSpPr/>
            <p:nvPr/>
          </p:nvSpPr>
          <p:spPr>
            <a:xfrm flipH="1">
              <a:off x="2620800" y="4145400"/>
              <a:ext cx="20484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20" name=""/>
            <p:cNvSpPr/>
            <p:nvPr/>
          </p:nvSpPr>
          <p:spPr>
            <a:xfrm>
              <a:off x="898200" y="3353040"/>
              <a:ext cx="145080" cy="14472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21" name=""/>
            <p:cNvSpPr/>
            <p:nvPr/>
          </p:nvSpPr>
          <p:spPr>
            <a:xfrm>
              <a:off x="673920" y="4145400"/>
              <a:ext cx="20484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222" name=""/>
          <p:cNvGrpSpPr/>
          <p:nvPr/>
        </p:nvGrpSpPr>
        <p:grpSpPr>
          <a:xfrm>
            <a:off x="1030320" y="307080"/>
            <a:ext cx="8366760" cy="4898160"/>
            <a:chOff x="1030320" y="307080"/>
            <a:chExt cx="8366760" cy="4898160"/>
          </a:xfrm>
        </p:grpSpPr>
        <p:grpSp>
          <p:nvGrpSpPr>
            <p:cNvPr id="223" name=""/>
            <p:cNvGrpSpPr/>
            <p:nvPr/>
          </p:nvGrpSpPr>
          <p:grpSpPr>
            <a:xfrm>
              <a:off x="7599600" y="307080"/>
              <a:ext cx="1797480" cy="1523880"/>
              <a:chOff x="7599600" y="307080"/>
              <a:chExt cx="1797480" cy="1523880"/>
            </a:xfrm>
          </p:grpSpPr>
          <p:sp>
            <p:nvSpPr>
              <p:cNvPr id="224" name=""/>
              <p:cNvSpPr/>
              <p:nvPr/>
            </p:nvSpPr>
            <p:spPr>
              <a:xfrm flipV="1">
                <a:off x="8079480" y="1476000"/>
                <a:ext cx="99360" cy="1472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25" name=""/>
              <p:cNvSpPr/>
              <p:nvPr/>
            </p:nvSpPr>
            <p:spPr>
              <a:xfrm flipV="1">
                <a:off x="7599600" y="955800"/>
                <a:ext cx="176400" cy="327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26" name=""/>
              <p:cNvSpPr/>
              <p:nvPr/>
            </p:nvSpPr>
            <p:spPr>
              <a:xfrm>
                <a:off x="7820640" y="307080"/>
                <a:ext cx="150120" cy="1011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27" name=""/>
              <p:cNvSpPr/>
              <p:nvPr/>
            </p:nvSpPr>
            <p:spPr>
              <a:xfrm flipH="1" flipV="1">
                <a:off x="8811720" y="1655280"/>
                <a:ext cx="35640" cy="17568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28" name=""/>
              <p:cNvSpPr/>
              <p:nvPr/>
            </p:nvSpPr>
            <p:spPr>
              <a:xfrm flipH="1" flipV="1">
                <a:off x="9246960" y="1270080"/>
                <a:ext cx="150120" cy="10152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sp>
          <p:nvSpPr>
            <p:cNvPr id="229" name=""/>
            <p:cNvSpPr/>
            <p:nvPr/>
          </p:nvSpPr>
          <p:spPr>
            <a:xfrm>
              <a:off x="6364080" y="928440"/>
              <a:ext cx="167760" cy="180720"/>
            </a:xfrm>
            <a:custGeom>
              <a:avLst/>
              <a:gdLst/>
              <a:ahLst/>
              <a:rect l="0" t="0" r="r" b="b"/>
              <a:pathLst>
                <a:path w="466" h="502">
                  <a:moveTo>
                    <a:pt x="0" y="230"/>
                  </a:moveTo>
                  <a:lnTo>
                    <a:pt x="404" y="502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0" name=""/>
            <p:cNvSpPr/>
            <p:nvPr/>
          </p:nvSpPr>
          <p:spPr>
            <a:xfrm flipH="1">
              <a:off x="3430080" y="1741680"/>
              <a:ext cx="212400" cy="939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1" name=""/>
            <p:cNvSpPr/>
            <p:nvPr/>
          </p:nvSpPr>
          <p:spPr>
            <a:xfrm>
              <a:off x="3489480" y="1682280"/>
              <a:ext cx="93960" cy="2124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2" name=""/>
            <p:cNvSpPr/>
            <p:nvPr/>
          </p:nvSpPr>
          <p:spPr>
            <a:xfrm>
              <a:off x="8921520" y="3384360"/>
              <a:ext cx="191160" cy="191160"/>
            </a:xfrm>
            <a:custGeom>
              <a:avLst/>
              <a:gdLst/>
              <a:ahLst/>
              <a:rect l="0" t="0" r="r" b="b"/>
              <a:pathLst>
                <a:path w="531" h="531">
                  <a:moveTo>
                    <a:pt x="531" y="266"/>
                  </a:moveTo>
                  <a:lnTo>
                    <a:pt x="530" y="284"/>
                  </a:lnTo>
                  <a:lnTo>
                    <a:pt x="529" y="301"/>
                  </a:lnTo>
                  <a:lnTo>
                    <a:pt x="526" y="318"/>
                  </a:lnTo>
                  <a:lnTo>
                    <a:pt x="523" y="335"/>
                  </a:lnTo>
                  <a:lnTo>
                    <a:pt x="518" y="351"/>
                  </a:lnTo>
                  <a:lnTo>
                    <a:pt x="512" y="367"/>
                  </a:lnTo>
                  <a:lnTo>
                    <a:pt x="505" y="383"/>
                  </a:lnTo>
                  <a:lnTo>
                    <a:pt x="496" y="399"/>
                  </a:lnTo>
                  <a:lnTo>
                    <a:pt x="487" y="414"/>
                  </a:lnTo>
                  <a:lnTo>
                    <a:pt x="476" y="429"/>
                  </a:lnTo>
                  <a:lnTo>
                    <a:pt x="466" y="442"/>
                  </a:lnTo>
                  <a:lnTo>
                    <a:pt x="454" y="454"/>
                  </a:lnTo>
                  <a:lnTo>
                    <a:pt x="442" y="466"/>
                  </a:lnTo>
                  <a:lnTo>
                    <a:pt x="428" y="476"/>
                  </a:lnTo>
                  <a:lnTo>
                    <a:pt x="414" y="487"/>
                  </a:lnTo>
                  <a:lnTo>
                    <a:pt x="399" y="496"/>
                  </a:lnTo>
                  <a:lnTo>
                    <a:pt x="382" y="505"/>
                  </a:lnTo>
                  <a:lnTo>
                    <a:pt x="366" y="512"/>
                  </a:lnTo>
                  <a:lnTo>
                    <a:pt x="350" y="518"/>
                  </a:lnTo>
                  <a:lnTo>
                    <a:pt x="334" y="523"/>
                  </a:lnTo>
                  <a:lnTo>
                    <a:pt x="317" y="526"/>
                  </a:lnTo>
                  <a:lnTo>
                    <a:pt x="300" y="529"/>
                  </a:lnTo>
                  <a:lnTo>
                    <a:pt x="283" y="530"/>
                  </a:lnTo>
                  <a:lnTo>
                    <a:pt x="265" y="531"/>
                  </a:lnTo>
                  <a:lnTo>
                    <a:pt x="247" y="530"/>
                  </a:lnTo>
                  <a:lnTo>
                    <a:pt x="230" y="529"/>
                  </a:lnTo>
                  <a:lnTo>
                    <a:pt x="213" y="526"/>
                  </a:lnTo>
                  <a:lnTo>
                    <a:pt x="197" y="523"/>
                  </a:lnTo>
                  <a:lnTo>
                    <a:pt x="180" y="518"/>
                  </a:lnTo>
                  <a:lnTo>
                    <a:pt x="165" y="512"/>
                  </a:lnTo>
                  <a:lnTo>
                    <a:pt x="149" y="505"/>
                  </a:lnTo>
                  <a:lnTo>
                    <a:pt x="132" y="496"/>
                  </a:lnTo>
                  <a:lnTo>
                    <a:pt x="117" y="487"/>
                  </a:lnTo>
                  <a:lnTo>
                    <a:pt x="103" y="476"/>
                  </a:lnTo>
                  <a:lnTo>
                    <a:pt x="89" y="466"/>
                  </a:lnTo>
                  <a:lnTo>
                    <a:pt x="77" y="454"/>
                  </a:lnTo>
                  <a:lnTo>
                    <a:pt x="65" y="442"/>
                  </a:lnTo>
                  <a:lnTo>
                    <a:pt x="55" y="429"/>
                  </a:lnTo>
                  <a:lnTo>
                    <a:pt x="44" y="414"/>
                  </a:lnTo>
                  <a:lnTo>
                    <a:pt x="35" y="399"/>
                  </a:lnTo>
                  <a:lnTo>
                    <a:pt x="26" y="383"/>
                  </a:lnTo>
                  <a:lnTo>
                    <a:pt x="19" y="367"/>
                  </a:lnTo>
                  <a:lnTo>
                    <a:pt x="13" y="351"/>
                  </a:lnTo>
                  <a:lnTo>
                    <a:pt x="8" y="335"/>
                  </a:lnTo>
                  <a:lnTo>
                    <a:pt x="5" y="318"/>
                  </a:lnTo>
                  <a:lnTo>
                    <a:pt x="2" y="301"/>
                  </a:lnTo>
                  <a:lnTo>
                    <a:pt x="0" y="284"/>
                  </a:lnTo>
                  <a:lnTo>
                    <a:pt x="0" y="266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9"/>
                  </a:lnTo>
                  <a:lnTo>
                    <a:pt x="35" y="133"/>
                  </a:lnTo>
                  <a:lnTo>
                    <a:pt x="44" y="118"/>
                  </a:lnTo>
                  <a:lnTo>
                    <a:pt x="55" y="104"/>
                  </a:lnTo>
                  <a:lnTo>
                    <a:pt x="65" y="90"/>
                  </a:lnTo>
                  <a:lnTo>
                    <a:pt x="77" y="78"/>
                  </a:lnTo>
                  <a:lnTo>
                    <a:pt x="89" y="66"/>
                  </a:lnTo>
                  <a:lnTo>
                    <a:pt x="103" y="56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9" y="27"/>
                  </a:lnTo>
                  <a:lnTo>
                    <a:pt x="165" y="20"/>
                  </a:lnTo>
                  <a:lnTo>
                    <a:pt x="181" y="14"/>
                  </a:lnTo>
                  <a:lnTo>
                    <a:pt x="197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1" y="2"/>
                  </a:lnTo>
                  <a:lnTo>
                    <a:pt x="318" y="5"/>
                  </a:lnTo>
                  <a:lnTo>
                    <a:pt x="334" y="9"/>
                  </a:lnTo>
                  <a:lnTo>
                    <a:pt x="350" y="14"/>
                  </a:lnTo>
                  <a:lnTo>
                    <a:pt x="366" y="20"/>
                  </a:lnTo>
                  <a:lnTo>
                    <a:pt x="382" y="27"/>
                  </a:lnTo>
                  <a:lnTo>
                    <a:pt x="399" y="36"/>
                  </a:lnTo>
                  <a:lnTo>
                    <a:pt x="414" y="45"/>
                  </a:lnTo>
                  <a:lnTo>
                    <a:pt x="428" y="56"/>
                  </a:lnTo>
                  <a:lnTo>
                    <a:pt x="442" y="66"/>
                  </a:lnTo>
                  <a:lnTo>
                    <a:pt x="454" y="78"/>
                  </a:lnTo>
                  <a:lnTo>
                    <a:pt x="466" y="90"/>
                  </a:lnTo>
                  <a:lnTo>
                    <a:pt x="476" y="104"/>
                  </a:lnTo>
                  <a:lnTo>
                    <a:pt x="487" y="118"/>
                  </a:lnTo>
                  <a:lnTo>
                    <a:pt x="496" y="133"/>
                  </a:lnTo>
                  <a:lnTo>
                    <a:pt x="505" y="149"/>
                  </a:lnTo>
                  <a:lnTo>
                    <a:pt x="512" y="164"/>
                  </a:lnTo>
                  <a:lnTo>
                    <a:pt x="518" y="180"/>
                  </a:lnTo>
                  <a:lnTo>
                    <a:pt x="523" y="196"/>
                  </a:lnTo>
                  <a:lnTo>
                    <a:pt x="526" y="213"/>
                  </a:lnTo>
                  <a:lnTo>
                    <a:pt x="529" y="230"/>
                  </a:lnTo>
                  <a:lnTo>
                    <a:pt x="530" y="247"/>
                  </a:lnTo>
                  <a:lnTo>
                    <a:pt x="531" y="266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3" name=""/>
            <p:cNvSpPr/>
            <p:nvPr/>
          </p:nvSpPr>
          <p:spPr>
            <a:xfrm>
              <a:off x="1030320" y="502560"/>
              <a:ext cx="167760" cy="181080"/>
            </a:xfrm>
            <a:custGeom>
              <a:avLst/>
              <a:gdLst/>
              <a:ahLst/>
              <a:rect l="0" t="0" r="r" b="b"/>
              <a:pathLst>
                <a:path w="466" h="503">
                  <a:moveTo>
                    <a:pt x="0" y="230"/>
                  </a:moveTo>
                  <a:lnTo>
                    <a:pt x="404" y="503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4" name=""/>
            <p:cNvSpPr/>
            <p:nvPr/>
          </p:nvSpPr>
          <p:spPr>
            <a:xfrm>
              <a:off x="4014360" y="3813480"/>
              <a:ext cx="167760" cy="181080"/>
            </a:xfrm>
            <a:custGeom>
              <a:avLst/>
              <a:gdLst/>
              <a:ahLst/>
              <a:rect l="0" t="0" r="r" b="b"/>
              <a:pathLst>
                <a:path w="466" h="503">
                  <a:moveTo>
                    <a:pt x="0" y="230"/>
                  </a:moveTo>
                  <a:lnTo>
                    <a:pt x="404" y="503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5" name=""/>
            <p:cNvSpPr/>
            <p:nvPr/>
          </p:nvSpPr>
          <p:spPr>
            <a:xfrm flipH="1">
              <a:off x="6126120" y="5051880"/>
              <a:ext cx="212400" cy="939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236" name=""/>
            <p:cNvSpPr/>
            <p:nvPr/>
          </p:nvSpPr>
          <p:spPr>
            <a:xfrm>
              <a:off x="6185520" y="4992840"/>
              <a:ext cx="93600" cy="21240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dt" idx="16"/>
          </p:nvPr>
        </p:nvSpPr>
        <p:spPr>
          <a:xfrm>
            <a:off x="5040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ftr" idx="17"/>
          </p:nvPr>
        </p:nvSpPr>
        <p:spPr>
          <a:xfrm>
            <a:off x="3420000" y="523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 type="sldNum" idx="18"/>
          </p:nvPr>
        </p:nvSpPr>
        <p:spPr>
          <a:xfrm>
            <a:off x="72288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91101AC3-A655-4A29-BB5B-40EB239BE16F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Artic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"/>
          <p:cNvSpPr/>
          <p:nvPr/>
        </p:nvSpPr>
        <p:spPr>
          <a:xfrm>
            <a:off x="0" y="180000"/>
            <a:ext cx="4150080" cy="417240"/>
          </a:xfrm>
          <a:custGeom>
            <a:avLst/>
            <a:gdLst/>
            <a:ahLst/>
            <a:rect l="0" t="0" r="r" b="b"/>
            <a:pathLst>
              <a:path w="11528" h="1159">
                <a:moveTo>
                  <a:pt x="0" y="0"/>
                </a:moveTo>
                <a:lnTo>
                  <a:pt x="11528" y="0"/>
                </a:lnTo>
                <a:lnTo>
                  <a:pt x="11528" y="1159"/>
                </a:lnTo>
                <a:lnTo>
                  <a:pt x="0" y="1159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sp>
        <p:nvSpPr>
          <p:cNvPr id="274" name=""/>
          <p:cNvSpPr/>
          <p:nvPr/>
        </p:nvSpPr>
        <p:spPr>
          <a:xfrm>
            <a:off x="792000" y="1512000"/>
            <a:ext cx="8496360" cy="3600360"/>
          </a:xfrm>
          <a:custGeom>
            <a:avLst/>
            <a:gdLst/>
            <a:ahLst/>
            <a:rect l="0" t="0" r="r" b="b"/>
            <a:pathLst>
              <a:path w="23601" h="10001">
                <a:moveTo>
                  <a:pt x="0" y="0"/>
                </a:moveTo>
                <a:lnTo>
                  <a:pt x="23601" y="0"/>
                </a:lnTo>
                <a:lnTo>
                  <a:pt x="23601" y="10001"/>
                </a:lnTo>
                <a:lnTo>
                  <a:pt x="0" y="10001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275" name=""/>
          <p:cNvGrpSpPr/>
          <p:nvPr/>
        </p:nvGrpSpPr>
        <p:grpSpPr>
          <a:xfrm>
            <a:off x="69480" y="59040"/>
            <a:ext cx="656280" cy="691200"/>
            <a:chOff x="69480" y="59040"/>
            <a:chExt cx="656280" cy="691200"/>
          </a:xfrm>
        </p:grpSpPr>
        <p:grpSp>
          <p:nvGrpSpPr>
            <p:cNvPr id="276" name=""/>
            <p:cNvGrpSpPr/>
            <p:nvPr/>
          </p:nvGrpSpPr>
          <p:grpSpPr>
            <a:xfrm>
              <a:off x="82440" y="79560"/>
              <a:ext cx="643320" cy="670680"/>
              <a:chOff x="82440" y="79560"/>
              <a:chExt cx="643320" cy="670680"/>
            </a:xfrm>
          </p:grpSpPr>
          <p:sp>
            <p:nvSpPr>
              <p:cNvPr id="277" name=""/>
              <p:cNvSpPr/>
              <p:nvPr/>
            </p:nvSpPr>
            <p:spPr>
              <a:xfrm>
                <a:off x="225720" y="237600"/>
                <a:ext cx="356760" cy="429480"/>
              </a:xfrm>
              <a:custGeom>
                <a:avLst/>
                <a:gdLst/>
                <a:ahLst/>
                <a:rect l="0" t="0" r="r" b="b"/>
                <a:pathLst>
                  <a:path w="991" h="1193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4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4" y="219"/>
                    </a:lnTo>
                    <a:lnTo>
                      <a:pt x="66" y="248"/>
                    </a:lnTo>
                    <a:lnTo>
                      <a:pt x="50" y="278"/>
                    </a:lnTo>
                    <a:lnTo>
                      <a:pt x="36" y="307"/>
                    </a:lnTo>
                    <a:lnTo>
                      <a:pt x="25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29"/>
                    </a:lnTo>
                    <a:lnTo>
                      <a:pt x="1" y="461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1" y="529"/>
                    </a:lnTo>
                    <a:lnTo>
                      <a:pt x="4" y="561"/>
                    </a:lnTo>
                    <a:lnTo>
                      <a:pt x="9" y="593"/>
                    </a:lnTo>
                    <a:lnTo>
                      <a:pt x="16" y="624"/>
                    </a:lnTo>
                    <a:lnTo>
                      <a:pt x="25" y="654"/>
                    </a:lnTo>
                    <a:lnTo>
                      <a:pt x="37" y="684"/>
                    </a:lnTo>
                    <a:lnTo>
                      <a:pt x="50" y="713"/>
                    </a:lnTo>
                    <a:lnTo>
                      <a:pt x="66" y="743"/>
                    </a:lnTo>
                    <a:lnTo>
                      <a:pt x="84" y="772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4" y="846"/>
                    </a:lnTo>
                    <a:lnTo>
                      <a:pt x="168" y="867"/>
                    </a:lnTo>
                    <a:lnTo>
                      <a:pt x="193" y="887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5"/>
                    </a:lnTo>
                    <a:lnTo>
                      <a:pt x="289" y="945"/>
                    </a:lnTo>
                    <a:lnTo>
                      <a:pt x="310" y="954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2"/>
                    </a:lnTo>
                    <a:lnTo>
                      <a:pt x="337" y="1157"/>
                    </a:lnTo>
                    <a:lnTo>
                      <a:pt x="339" y="1163"/>
                    </a:lnTo>
                    <a:lnTo>
                      <a:pt x="342" y="1167"/>
                    </a:lnTo>
                    <a:lnTo>
                      <a:pt x="345" y="1172"/>
                    </a:lnTo>
                    <a:lnTo>
                      <a:pt x="349" y="1176"/>
                    </a:lnTo>
                    <a:lnTo>
                      <a:pt x="353" y="1180"/>
                    </a:lnTo>
                    <a:lnTo>
                      <a:pt x="358" y="1183"/>
                    </a:lnTo>
                    <a:lnTo>
                      <a:pt x="362" y="1186"/>
                    </a:lnTo>
                    <a:lnTo>
                      <a:pt x="367" y="1188"/>
                    </a:lnTo>
                    <a:lnTo>
                      <a:pt x="373" y="1190"/>
                    </a:lnTo>
                    <a:lnTo>
                      <a:pt x="378" y="1192"/>
                    </a:lnTo>
                    <a:lnTo>
                      <a:pt x="384" y="1193"/>
                    </a:lnTo>
                    <a:lnTo>
                      <a:pt x="390" y="1193"/>
                    </a:lnTo>
                    <a:lnTo>
                      <a:pt x="601" y="1193"/>
                    </a:lnTo>
                    <a:lnTo>
                      <a:pt x="607" y="1193"/>
                    </a:lnTo>
                    <a:lnTo>
                      <a:pt x="613" y="1192"/>
                    </a:lnTo>
                    <a:lnTo>
                      <a:pt x="618" y="1190"/>
                    </a:lnTo>
                    <a:lnTo>
                      <a:pt x="624" y="1188"/>
                    </a:lnTo>
                    <a:lnTo>
                      <a:pt x="629" y="1186"/>
                    </a:lnTo>
                    <a:lnTo>
                      <a:pt x="633" y="1183"/>
                    </a:lnTo>
                    <a:lnTo>
                      <a:pt x="638" y="1180"/>
                    </a:lnTo>
                    <a:lnTo>
                      <a:pt x="642" y="1176"/>
                    </a:lnTo>
                    <a:lnTo>
                      <a:pt x="646" y="1172"/>
                    </a:lnTo>
                    <a:lnTo>
                      <a:pt x="649" y="1167"/>
                    </a:lnTo>
                    <a:lnTo>
                      <a:pt x="652" y="1163"/>
                    </a:lnTo>
                    <a:lnTo>
                      <a:pt x="654" y="1157"/>
                    </a:lnTo>
                    <a:lnTo>
                      <a:pt x="656" y="1152"/>
                    </a:lnTo>
                    <a:lnTo>
                      <a:pt x="658" y="1147"/>
                    </a:lnTo>
                    <a:lnTo>
                      <a:pt x="659" y="1141"/>
                    </a:lnTo>
                    <a:lnTo>
                      <a:pt x="659" y="1135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81" y="954"/>
                    </a:lnTo>
                    <a:lnTo>
                      <a:pt x="702" y="945"/>
                    </a:lnTo>
                    <a:lnTo>
                      <a:pt x="722" y="935"/>
                    </a:lnTo>
                    <a:lnTo>
                      <a:pt x="743" y="924"/>
                    </a:lnTo>
                    <a:lnTo>
                      <a:pt x="772" y="906"/>
                    </a:lnTo>
                    <a:lnTo>
                      <a:pt x="798" y="887"/>
                    </a:lnTo>
                    <a:lnTo>
                      <a:pt x="823" y="867"/>
                    </a:lnTo>
                    <a:lnTo>
                      <a:pt x="847" y="846"/>
                    </a:lnTo>
                    <a:lnTo>
                      <a:pt x="868" y="823"/>
                    </a:lnTo>
                    <a:lnTo>
                      <a:pt x="888" y="798"/>
                    </a:lnTo>
                    <a:lnTo>
                      <a:pt x="907" y="772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4" y="684"/>
                    </a:lnTo>
                    <a:lnTo>
                      <a:pt x="966" y="654"/>
                    </a:lnTo>
                    <a:lnTo>
                      <a:pt x="975" y="624"/>
                    </a:lnTo>
                    <a:lnTo>
                      <a:pt x="982" y="593"/>
                    </a:lnTo>
                    <a:lnTo>
                      <a:pt x="987" y="561"/>
                    </a:lnTo>
                    <a:lnTo>
                      <a:pt x="990" y="529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0" y="461"/>
                    </a:lnTo>
                    <a:lnTo>
                      <a:pt x="987" y="429"/>
                    </a:lnTo>
                    <a:lnTo>
                      <a:pt x="982" y="398"/>
                    </a:lnTo>
                    <a:lnTo>
                      <a:pt x="975" y="367"/>
                    </a:lnTo>
                    <a:lnTo>
                      <a:pt x="966" y="337"/>
                    </a:lnTo>
                    <a:lnTo>
                      <a:pt x="954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8" y="193"/>
                    </a:lnTo>
                    <a:lnTo>
                      <a:pt x="868" y="168"/>
                    </a:lnTo>
                    <a:lnTo>
                      <a:pt x="847" y="144"/>
                    </a:lnTo>
                    <a:lnTo>
                      <a:pt x="823" y="123"/>
                    </a:lnTo>
                    <a:lnTo>
                      <a:pt x="798" y="103"/>
                    </a:lnTo>
                    <a:lnTo>
                      <a:pt x="772" y="84"/>
                    </a:lnTo>
                    <a:lnTo>
                      <a:pt x="743" y="66"/>
                    </a:lnTo>
                    <a:lnTo>
                      <a:pt x="713" y="50"/>
                    </a:lnTo>
                    <a:lnTo>
                      <a:pt x="684" y="36"/>
                    </a:lnTo>
                    <a:lnTo>
                      <a:pt x="654" y="25"/>
                    </a:lnTo>
                    <a:lnTo>
                      <a:pt x="624" y="16"/>
                    </a:lnTo>
                    <a:lnTo>
                      <a:pt x="593" y="9"/>
                    </a:lnTo>
                    <a:lnTo>
                      <a:pt x="562" y="4"/>
                    </a:lnTo>
                    <a:lnTo>
                      <a:pt x="529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78" name=""/>
              <p:cNvSpPr/>
              <p:nvPr/>
            </p:nvSpPr>
            <p:spPr>
              <a:xfrm>
                <a:off x="320400" y="667080"/>
                <a:ext cx="167400" cy="42120"/>
              </a:xfrm>
              <a:custGeom>
                <a:avLst/>
                <a:gdLst/>
                <a:ahLst/>
                <a:rect l="0" t="0" r="r" b="b"/>
                <a:pathLst>
                  <a:path w="465" h="117">
                    <a:moveTo>
                      <a:pt x="233" y="117"/>
                    </a:moveTo>
                    <a:lnTo>
                      <a:pt x="407" y="117"/>
                    </a:lnTo>
                    <a:lnTo>
                      <a:pt x="413" y="117"/>
                    </a:lnTo>
                    <a:lnTo>
                      <a:pt x="419" y="116"/>
                    </a:lnTo>
                    <a:lnTo>
                      <a:pt x="424" y="114"/>
                    </a:lnTo>
                    <a:lnTo>
                      <a:pt x="430" y="112"/>
                    </a:lnTo>
                    <a:lnTo>
                      <a:pt x="435" y="110"/>
                    </a:lnTo>
                    <a:lnTo>
                      <a:pt x="439" y="107"/>
                    </a:lnTo>
                    <a:lnTo>
                      <a:pt x="444" y="103"/>
                    </a:lnTo>
                    <a:lnTo>
                      <a:pt x="448" y="100"/>
                    </a:lnTo>
                    <a:lnTo>
                      <a:pt x="452" y="95"/>
                    </a:lnTo>
                    <a:lnTo>
                      <a:pt x="455" y="91"/>
                    </a:lnTo>
                    <a:lnTo>
                      <a:pt x="458" y="86"/>
                    </a:lnTo>
                    <a:lnTo>
                      <a:pt x="460" y="81"/>
                    </a:lnTo>
                    <a:lnTo>
                      <a:pt x="462" y="76"/>
                    </a:lnTo>
                    <a:lnTo>
                      <a:pt x="464" y="70"/>
                    </a:lnTo>
                    <a:lnTo>
                      <a:pt x="465" y="64"/>
                    </a:lnTo>
                    <a:lnTo>
                      <a:pt x="465" y="58"/>
                    </a:lnTo>
                    <a:lnTo>
                      <a:pt x="465" y="52"/>
                    </a:lnTo>
                    <a:lnTo>
                      <a:pt x="464" y="46"/>
                    </a:lnTo>
                    <a:lnTo>
                      <a:pt x="462" y="41"/>
                    </a:lnTo>
                    <a:lnTo>
                      <a:pt x="460" y="35"/>
                    </a:lnTo>
                    <a:lnTo>
                      <a:pt x="458" y="30"/>
                    </a:lnTo>
                    <a:lnTo>
                      <a:pt x="455" y="25"/>
                    </a:lnTo>
                    <a:lnTo>
                      <a:pt x="452" y="21"/>
                    </a:lnTo>
                    <a:lnTo>
                      <a:pt x="448" y="17"/>
                    </a:lnTo>
                    <a:lnTo>
                      <a:pt x="444" y="13"/>
                    </a:lnTo>
                    <a:lnTo>
                      <a:pt x="439" y="10"/>
                    </a:lnTo>
                    <a:lnTo>
                      <a:pt x="435" y="7"/>
                    </a:lnTo>
                    <a:lnTo>
                      <a:pt x="430" y="4"/>
                    </a:lnTo>
                    <a:lnTo>
                      <a:pt x="424" y="3"/>
                    </a:lnTo>
                    <a:lnTo>
                      <a:pt x="419" y="1"/>
                    </a:lnTo>
                    <a:lnTo>
                      <a:pt x="413" y="0"/>
                    </a:lnTo>
                    <a:lnTo>
                      <a:pt x="40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4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5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6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1"/>
                    </a:lnTo>
                    <a:lnTo>
                      <a:pt x="13" y="95"/>
                    </a:lnTo>
                    <a:lnTo>
                      <a:pt x="17" y="100"/>
                    </a:lnTo>
                    <a:lnTo>
                      <a:pt x="21" y="103"/>
                    </a:lnTo>
                    <a:lnTo>
                      <a:pt x="26" y="107"/>
                    </a:lnTo>
                    <a:lnTo>
                      <a:pt x="30" y="110"/>
                    </a:lnTo>
                    <a:lnTo>
                      <a:pt x="35" y="112"/>
                    </a:lnTo>
                    <a:lnTo>
                      <a:pt x="41" y="114"/>
                    </a:lnTo>
                    <a:lnTo>
                      <a:pt x="46" y="116"/>
                    </a:lnTo>
                    <a:lnTo>
                      <a:pt x="52" y="117"/>
                    </a:lnTo>
                    <a:lnTo>
                      <a:pt x="58" y="117"/>
                    </a:lnTo>
                    <a:lnTo>
                      <a:pt x="233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79" name=""/>
              <p:cNvSpPr/>
              <p:nvPr/>
            </p:nvSpPr>
            <p:spPr>
              <a:xfrm>
                <a:off x="336600" y="708480"/>
                <a:ext cx="135000" cy="41760"/>
              </a:xfrm>
              <a:custGeom>
                <a:avLst/>
                <a:gdLst/>
                <a:ahLst/>
                <a:rect l="0" t="0" r="r" b="b"/>
                <a:pathLst>
                  <a:path w="375" h="116">
                    <a:moveTo>
                      <a:pt x="188" y="116"/>
                    </a:moveTo>
                    <a:lnTo>
                      <a:pt x="317" y="116"/>
                    </a:lnTo>
                    <a:lnTo>
                      <a:pt x="323" y="116"/>
                    </a:lnTo>
                    <a:lnTo>
                      <a:pt x="329" y="115"/>
                    </a:lnTo>
                    <a:lnTo>
                      <a:pt x="334" y="113"/>
                    </a:lnTo>
                    <a:lnTo>
                      <a:pt x="340" y="111"/>
                    </a:lnTo>
                    <a:lnTo>
                      <a:pt x="345" y="109"/>
                    </a:lnTo>
                    <a:lnTo>
                      <a:pt x="349" y="106"/>
                    </a:lnTo>
                    <a:lnTo>
                      <a:pt x="354" y="103"/>
                    </a:lnTo>
                    <a:lnTo>
                      <a:pt x="358" y="99"/>
                    </a:lnTo>
                    <a:lnTo>
                      <a:pt x="362" y="95"/>
                    </a:lnTo>
                    <a:lnTo>
                      <a:pt x="365" y="90"/>
                    </a:lnTo>
                    <a:lnTo>
                      <a:pt x="368" y="86"/>
                    </a:lnTo>
                    <a:lnTo>
                      <a:pt x="370" y="81"/>
                    </a:lnTo>
                    <a:lnTo>
                      <a:pt x="372" y="75"/>
                    </a:lnTo>
                    <a:lnTo>
                      <a:pt x="374" y="70"/>
                    </a:lnTo>
                    <a:lnTo>
                      <a:pt x="375" y="64"/>
                    </a:lnTo>
                    <a:lnTo>
                      <a:pt x="375" y="58"/>
                    </a:lnTo>
                    <a:lnTo>
                      <a:pt x="375" y="58"/>
                    </a:lnTo>
                    <a:lnTo>
                      <a:pt x="375" y="52"/>
                    </a:lnTo>
                    <a:lnTo>
                      <a:pt x="374" y="46"/>
                    </a:lnTo>
                    <a:lnTo>
                      <a:pt x="372" y="41"/>
                    </a:lnTo>
                    <a:lnTo>
                      <a:pt x="370" y="35"/>
                    </a:lnTo>
                    <a:lnTo>
                      <a:pt x="368" y="30"/>
                    </a:lnTo>
                    <a:lnTo>
                      <a:pt x="365" y="26"/>
                    </a:lnTo>
                    <a:lnTo>
                      <a:pt x="362" y="21"/>
                    </a:lnTo>
                    <a:lnTo>
                      <a:pt x="358" y="17"/>
                    </a:lnTo>
                    <a:lnTo>
                      <a:pt x="354" y="13"/>
                    </a:lnTo>
                    <a:lnTo>
                      <a:pt x="349" y="10"/>
                    </a:lnTo>
                    <a:lnTo>
                      <a:pt x="345" y="7"/>
                    </a:lnTo>
                    <a:lnTo>
                      <a:pt x="340" y="5"/>
                    </a:lnTo>
                    <a:lnTo>
                      <a:pt x="334" y="3"/>
                    </a:lnTo>
                    <a:lnTo>
                      <a:pt x="329" y="1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188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0" name=""/>
              <p:cNvSpPr/>
              <p:nvPr/>
            </p:nvSpPr>
            <p:spPr>
              <a:xfrm>
                <a:off x="323280" y="356040"/>
                <a:ext cx="163440" cy="311040"/>
              </a:xfrm>
              <a:custGeom>
                <a:avLst/>
                <a:gdLst/>
                <a:ahLst/>
                <a:rect l="0" t="0" r="r" b="b"/>
                <a:pathLst>
                  <a:path w="454" h="864">
                    <a:moveTo>
                      <a:pt x="165" y="864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7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3" y="387"/>
                    </a:lnTo>
                    <a:lnTo>
                      <a:pt x="223" y="368"/>
                    </a:lnTo>
                    <a:lnTo>
                      <a:pt x="245" y="351"/>
                    </a:lnTo>
                    <a:lnTo>
                      <a:pt x="270" y="334"/>
                    </a:lnTo>
                    <a:lnTo>
                      <a:pt x="324" y="302"/>
                    </a:lnTo>
                    <a:lnTo>
                      <a:pt x="375" y="270"/>
                    </a:lnTo>
                    <a:lnTo>
                      <a:pt x="399" y="252"/>
                    </a:lnTo>
                    <a:lnTo>
                      <a:pt x="419" y="232"/>
                    </a:lnTo>
                    <a:lnTo>
                      <a:pt x="428" y="222"/>
                    </a:lnTo>
                    <a:lnTo>
                      <a:pt x="435" y="211"/>
                    </a:lnTo>
                    <a:lnTo>
                      <a:pt x="442" y="200"/>
                    </a:lnTo>
                    <a:lnTo>
                      <a:pt x="447" y="188"/>
                    </a:lnTo>
                    <a:lnTo>
                      <a:pt x="451" y="175"/>
                    </a:lnTo>
                    <a:lnTo>
                      <a:pt x="453" y="161"/>
                    </a:lnTo>
                    <a:lnTo>
                      <a:pt x="454" y="147"/>
                    </a:lnTo>
                    <a:lnTo>
                      <a:pt x="453" y="132"/>
                    </a:lnTo>
                    <a:lnTo>
                      <a:pt x="450" y="119"/>
                    </a:lnTo>
                    <a:lnTo>
                      <a:pt x="447" y="109"/>
                    </a:lnTo>
                    <a:lnTo>
                      <a:pt x="442" y="99"/>
                    </a:lnTo>
                    <a:lnTo>
                      <a:pt x="435" y="92"/>
                    </a:lnTo>
                    <a:lnTo>
                      <a:pt x="428" y="85"/>
                    </a:lnTo>
                    <a:lnTo>
                      <a:pt x="420" y="79"/>
                    </a:lnTo>
                    <a:lnTo>
                      <a:pt x="410" y="75"/>
                    </a:lnTo>
                    <a:lnTo>
                      <a:pt x="400" y="72"/>
                    </a:lnTo>
                    <a:lnTo>
                      <a:pt x="390" y="70"/>
                    </a:lnTo>
                    <a:lnTo>
                      <a:pt x="379" y="69"/>
                    </a:lnTo>
                    <a:lnTo>
                      <a:pt x="355" y="70"/>
                    </a:lnTo>
                    <a:lnTo>
                      <a:pt x="331" y="74"/>
                    </a:lnTo>
                    <a:lnTo>
                      <a:pt x="307" y="82"/>
                    </a:lnTo>
                    <a:lnTo>
                      <a:pt x="284" y="91"/>
                    </a:lnTo>
                    <a:lnTo>
                      <a:pt x="262" y="103"/>
                    </a:lnTo>
                    <a:lnTo>
                      <a:pt x="244" y="116"/>
                    </a:lnTo>
                    <a:lnTo>
                      <a:pt x="235" y="123"/>
                    </a:lnTo>
                    <a:lnTo>
                      <a:pt x="228" y="130"/>
                    </a:lnTo>
                    <a:lnTo>
                      <a:pt x="223" y="138"/>
                    </a:lnTo>
                    <a:lnTo>
                      <a:pt x="218" y="145"/>
                    </a:lnTo>
                    <a:lnTo>
                      <a:pt x="214" y="153"/>
                    </a:lnTo>
                    <a:lnTo>
                      <a:pt x="213" y="161"/>
                    </a:lnTo>
                    <a:lnTo>
                      <a:pt x="212" y="168"/>
                    </a:lnTo>
                    <a:lnTo>
                      <a:pt x="214" y="175"/>
                    </a:lnTo>
                    <a:lnTo>
                      <a:pt x="217" y="183"/>
                    </a:lnTo>
                    <a:lnTo>
                      <a:pt x="222" y="190"/>
                    </a:lnTo>
                    <a:lnTo>
                      <a:pt x="226" y="194"/>
                    </a:lnTo>
                    <a:lnTo>
                      <a:pt x="231" y="198"/>
                    </a:lnTo>
                    <a:lnTo>
                      <a:pt x="235" y="200"/>
                    </a:lnTo>
                    <a:lnTo>
                      <a:pt x="240" y="202"/>
                    </a:lnTo>
                    <a:lnTo>
                      <a:pt x="244" y="203"/>
                    </a:lnTo>
                    <a:lnTo>
                      <a:pt x="248" y="202"/>
                    </a:lnTo>
                    <a:lnTo>
                      <a:pt x="253" y="201"/>
                    </a:lnTo>
                    <a:lnTo>
                      <a:pt x="256" y="199"/>
                    </a:lnTo>
                    <a:lnTo>
                      <a:pt x="260" y="197"/>
                    </a:lnTo>
                    <a:lnTo>
                      <a:pt x="264" y="193"/>
                    </a:lnTo>
                    <a:lnTo>
                      <a:pt x="267" y="190"/>
                    </a:lnTo>
                    <a:lnTo>
                      <a:pt x="270" y="185"/>
                    </a:lnTo>
                    <a:lnTo>
                      <a:pt x="276" y="174"/>
                    </a:lnTo>
                    <a:lnTo>
                      <a:pt x="280" y="162"/>
                    </a:lnTo>
                    <a:lnTo>
                      <a:pt x="283" y="148"/>
                    </a:lnTo>
                    <a:lnTo>
                      <a:pt x="284" y="134"/>
                    </a:lnTo>
                    <a:lnTo>
                      <a:pt x="284" y="119"/>
                    </a:lnTo>
                    <a:lnTo>
                      <a:pt x="281" y="103"/>
                    </a:lnTo>
                    <a:lnTo>
                      <a:pt x="277" y="89"/>
                    </a:lnTo>
                    <a:lnTo>
                      <a:pt x="270" y="74"/>
                    </a:lnTo>
                    <a:lnTo>
                      <a:pt x="266" y="68"/>
                    </a:lnTo>
                    <a:lnTo>
                      <a:pt x="261" y="61"/>
                    </a:lnTo>
                    <a:lnTo>
                      <a:pt x="256" y="55"/>
                    </a:lnTo>
                    <a:lnTo>
                      <a:pt x="250" y="50"/>
                    </a:lnTo>
                    <a:lnTo>
                      <a:pt x="242" y="44"/>
                    </a:lnTo>
                    <a:lnTo>
                      <a:pt x="231" y="37"/>
                    </a:lnTo>
                    <a:lnTo>
                      <a:pt x="218" y="30"/>
                    </a:lnTo>
                    <a:lnTo>
                      <a:pt x="203" y="23"/>
                    </a:lnTo>
                    <a:lnTo>
                      <a:pt x="187" y="16"/>
                    </a:lnTo>
                    <a:lnTo>
                      <a:pt x="169" y="10"/>
                    </a:lnTo>
                    <a:lnTo>
                      <a:pt x="151" y="5"/>
                    </a:lnTo>
                    <a:lnTo>
                      <a:pt x="132" y="2"/>
                    </a:lnTo>
                    <a:lnTo>
                      <a:pt x="113" y="0"/>
                    </a:lnTo>
                    <a:lnTo>
                      <a:pt x="94" y="1"/>
                    </a:lnTo>
                    <a:lnTo>
                      <a:pt x="76" y="4"/>
                    </a:lnTo>
                    <a:lnTo>
                      <a:pt x="67" y="6"/>
                    </a:lnTo>
                    <a:lnTo>
                      <a:pt x="59" y="10"/>
                    </a:lnTo>
                    <a:lnTo>
                      <a:pt x="50" y="14"/>
                    </a:lnTo>
                    <a:lnTo>
                      <a:pt x="42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7" y="355"/>
                    </a:lnTo>
                    <a:lnTo>
                      <a:pt x="248" y="378"/>
                    </a:lnTo>
                    <a:lnTo>
                      <a:pt x="264" y="400"/>
                    </a:lnTo>
                    <a:lnTo>
                      <a:pt x="270" y="411"/>
                    </a:lnTo>
                    <a:lnTo>
                      <a:pt x="275" y="422"/>
                    </a:lnTo>
                    <a:lnTo>
                      <a:pt x="278" y="432"/>
                    </a:lnTo>
                    <a:lnTo>
                      <a:pt x="280" y="443"/>
                    </a:lnTo>
                    <a:lnTo>
                      <a:pt x="281" y="483"/>
                    </a:lnTo>
                    <a:lnTo>
                      <a:pt x="281" y="540"/>
                    </a:lnTo>
                    <a:lnTo>
                      <a:pt x="278" y="682"/>
                    </a:lnTo>
                    <a:lnTo>
                      <a:pt x="273" y="864"/>
                    </a:lnTo>
                    <a:lnTo>
                      <a:pt x="165" y="864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1" name=""/>
              <p:cNvSpPr/>
              <p:nvPr/>
            </p:nvSpPr>
            <p:spPr>
              <a:xfrm>
                <a:off x="404280" y="79560"/>
                <a:ext cx="0" cy="61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2" name=""/>
              <p:cNvSpPr/>
              <p:nvPr/>
            </p:nvSpPr>
            <p:spPr>
              <a:xfrm flipH="1">
                <a:off x="615600" y="168120"/>
                <a:ext cx="4320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3" name=""/>
              <p:cNvSpPr/>
              <p:nvPr/>
            </p:nvSpPr>
            <p:spPr>
              <a:xfrm flipH="1">
                <a:off x="66456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4" name=""/>
              <p:cNvSpPr/>
              <p:nvPr/>
            </p:nvSpPr>
            <p:spPr>
              <a:xfrm>
                <a:off x="149400" y="168120"/>
                <a:ext cx="4356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5" name=""/>
              <p:cNvSpPr/>
              <p:nvPr/>
            </p:nvSpPr>
            <p:spPr>
              <a:xfrm>
                <a:off x="8244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286" name=""/>
            <p:cNvGrpSpPr/>
            <p:nvPr/>
          </p:nvGrpSpPr>
          <p:grpSpPr>
            <a:xfrm>
              <a:off x="69480" y="59040"/>
              <a:ext cx="643320" cy="671040"/>
              <a:chOff x="69480" y="59040"/>
              <a:chExt cx="643320" cy="671040"/>
            </a:xfrm>
          </p:grpSpPr>
          <p:sp>
            <p:nvSpPr>
              <p:cNvPr id="287" name=""/>
              <p:cNvSpPr/>
              <p:nvPr/>
            </p:nvSpPr>
            <p:spPr>
              <a:xfrm>
                <a:off x="212400" y="217080"/>
                <a:ext cx="357120" cy="429840"/>
              </a:xfrm>
              <a:custGeom>
                <a:avLst/>
                <a:gdLst/>
                <a:ahLst/>
                <a:rect l="0" t="0" r="r" b="b"/>
                <a:pathLst>
                  <a:path w="992" h="1194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5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5" y="219"/>
                    </a:lnTo>
                    <a:lnTo>
                      <a:pt x="67" y="248"/>
                    </a:lnTo>
                    <a:lnTo>
                      <a:pt x="51" y="278"/>
                    </a:lnTo>
                    <a:lnTo>
                      <a:pt x="37" y="307"/>
                    </a:lnTo>
                    <a:lnTo>
                      <a:pt x="26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30"/>
                    </a:lnTo>
                    <a:lnTo>
                      <a:pt x="1" y="462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1" y="529"/>
                    </a:lnTo>
                    <a:lnTo>
                      <a:pt x="4" y="562"/>
                    </a:lnTo>
                    <a:lnTo>
                      <a:pt x="10" y="593"/>
                    </a:lnTo>
                    <a:lnTo>
                      <a:pt x="17" y="624"/>
                    </a:lnTo>
                    <a:lnTo>
                      <a:pt x="26" y="654"/>
                    </a:lnTo>
                    <a:lnTo>
                      <a:pt x="37" y="684"/>
                    </a:lnTo>
                    <a:lnTo>
                      <a:pt x="51" y="713"/>
                    </a:lnTo>
                    <a:lnTo>
                      <a:pt x="67" y="743"/>
                    </a:lnTo>
                    <a:lnTo>
                      <a:pt x="85" y="771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5" y="846"/>
                    </a:lnTo>
                    <a:lnTo>
                      <a:pt x="168" y="868"/>
                    </a:lnTo>
                    <a:lnTo>
                      <a:pt x="193" y="888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6"/>
                    </a:lnTo>
                    <a:lnTo>
                      <a:pt x="290" y="946"/>
                    </a:lnTo>
                    <a:lnTo>
                      <a:pt x="310" y="955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3"/>
                    </a:lnTo>
                    <a:lnTo>
                      <a:pt x="337" y="1158"/>
                    </a:lnTo>
                    <a:lnTo>
                      <a:pt x="339" y="1163"/>
                    </a:lnTo>
                    <a:lnTo>
                      <a:pt x="342" y="1168"/>
                    </a:lnTo>
                    <a:lnTo>
                      <a:pt x="345" y="1173"/>
                    </a:lnTo>
                    <a:lnTo>
                      <a:pt x="349" y="1177"/>
                    </a:lnTo>
                    <a:lnTo>
                      <a:pt x="353" y="1181"/>
                    </a:lnTo>
                    <a:lnTo>
                      <a:pt x="358" y="1184"/>
                    </a:lnTo>
                    <a:lnTo>
                      <a:pt x="363" y="1187"/>
                    </a:lnTo>
                    <a:lnTo>
                      <a:pt x="368" y="1189"/>
                    </a:lnTo>
                    <a:lnTo>
                      <a:pt x="373" y="1191"/>
                    </a:lnTo>
                    <a:lnTo>
                      <a:pt x="379" y="1193"/>
                    </a:lnTo>
                    <a:lnTo>
                      <a:pt x="385" y="1194"/>
                    </a:lnTo>
                    <a:lnTo>
                      <a:pt x="391" y="1194"/>
                    </a:lnTo>
                    <a:lnTo>
                      <a:pt x="602" y="1194"/>
                    </a:lnTo>
                    <a:lnTo>
                      <a:pt x="608" y="1194"/>
                    </a:lnTo>
                    <a:lnTo>
                      <a:pt x="614" y="1193"/>
                    </a:lnTo>
                    <a:lnTo>
                      <a:pt x="619" y="1191"/>
                    </a:lnTo>
                    <a:lnTo>
                      <a:pt x="625" y="1189"/>
                    </a:lnTo>
                    <a:lnTo>
                      <a:pt x="630" y="1187"/>
                    </a:lnTo>
                    <a:lnTo>
                      <a:pt x="634" y="1184"/>
                    </a:lnTo>
                    <a:lnTo>
                      <a:pt x="639" y="1181"/>
                    </a:lnTo>
                    <a:lnTo>
                      <a:pt x="643" y="1177"/>
                    </a:lnTo>
                    <a:lnTo>
                      <a:pt x="647" y="1173"/>
                    </a:lnTo>
                    <a:lnTo>
                      <a:pt x="650" y="1168"/>
                    </a:lnTo>
                    <a:lnTo>
                      <a:pt x="653" y="1163"/>
                    </a:lnTo>
                    <a:lnTo>
                      <a:pt x="655" y="1158"/>
                    </a:lnTo>
                    <a:lnTo>
                      <a:pt x="657" y="1153"/>
                    </a:lnTo>
                    <a:lnTo>
                      <a:pt x="659" y="1147"/>
                    </a:lnTo>
                    <a:lnTo>
                      <a:pt x="660" y="1141"/>
                    </a:lnTo>
                    <a:lnTo>
                      <a:pt x="660" y="1135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82" y="955"/>
                    </a:lnTo>
                    <a:lnTo>
                      <a:pt x="703" y="945"/>
                    </a:lnTo>
                    <a:lnTo>
                      <a:pt x="723" y="935"/>
                    </a:lnTo>
                    <a:lnTo>
                      <a:pt x="744" y="924"/>
                    </a:lnTo>
                    <a:lnTo>
                      <a:pt x="772" y="906"/>
                    </a:lnTo>
                    <a:lnTo>
                      <a:pt x="799" y="888"/>
                    </a:lnTo>
                    <a:lnTo>
                      <a:pt x="824" y="867"/>
                    </a:lnTo>
                    <a:lnTo>
                      <a:pt x="847" y="846"/>
                    </a:lnTo>
                    <a:lnTo>
                      <a:pt x="869" y="823"/>
                    </a:lnTo>
                    <a:lnTo>
                      <a:pt x="889" y="798"/>
                    </a:lnTo>
                    <a:lnTo>
                      <a:pt x="907" y="771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5" y="684"/>
                    </a:lnTo>
                    <a:lnTo>
                      <a:pt x="966" y="654"/>
                    </a:lnTo>
                    <a:lnTo>
                      <a:pt x="976" y="624"/>
                    </a:lnTo>
                    <a:lnTo>
                      <a:pt x="983" y="593"/>
                    </a:lnTo>
                    <a:lnTo>
                      <a:pt x="988" y="562"/>
                    </a:lnTo>
                    <a:lnTo>
                      <a:pt x="991" y="529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1" y="462"/>
                    </a:lnTo>
                    <a:lnTo>
                      <a:pt x="988" y="430"/>
                    </a:lnTo>
                    <a:lnTo>
                      <a:pt x="983" y="398"/>
                    </a:lnTo>
                    <a:lnTo>
                      <a:pt x="976" y="367"/>
                    </a:lnTo>
                    <a:lnTo>
                      <a:pt x="966" y="337"/>
                    </a:lnTo>
                    <a:lnTo>
                      <a:pt x="955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9" y="193"/>
                    </a:lnTo>
                    <a:lnTo>
                      <a:pt x="869" y="168"/>
                    </a:lnTo>
                    <a:lnTo>
                      <a:pt x="847" y="144"/>
                    </a:lnTo>
                    <a:lnTo>
                      <a:pt x="824" y="123"/>
                    </a:lnTo>
                    <a:lnTo>
                      <a:pt x="799" y="103"/>
                    </a:lnTo>
                    <a:lnTo>
                      <a:pt x="773" y="84"/>
                    </a:lnTo>
                    <a:lnTo>
                      <a:pt x="744" y="66"/>
                    </a:lnTo>
                    <a:lnTo>
                      <a:pt x="714" y="50"/>
                    </a:lnTo>
                    <a:lnTo>
                      <a:pt x="685" y="36"/>
                    </a:lnTo>
                    <a:lnTo>
                      <a:pt x="655" y="25"/>
                    </a:lnTo>
                    <a:lnTo>
                      <a:pt x="624" y="16"/>
                    </a:lnTo>
                    <a:lnTo>
                      <a:pt x="594" y="9"/>
                    </a:lnTo>
                    <a:lnTo>
                      <a:pt x="562" y="4"/>
                    </a:lnTo>
                    <a:lnTo>
                      <a:pt x="530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8" name=""/>
              <p:cNvSpPr/>
              <p:nvPr/>
            </p:nvSpPr>
            <p:spPr>
              <a:xfrm>
                <a:off x="307080" y="646920"/>
                <a:ext cx="167760" cy="41760"/>
              </a:xfrm>
              <a:custGeom>
                <a:avLst/>
                <a:gdLst/>
                <a:ahLst/>
                <a:rect l="0" t="0" r="r" b="b"/>
                <a:pathLst>
                  <a:path w="466" h="116">
                    <a:moveTo>
                      <a:pt x="233" y="116"/>
                    </a:moveTo>
                    <a:lnTo>
                      <a:pt x="408" y="116"/>
                    </a:lnTo>
                    <a:lnTo>
                      <a:pt x="414" y="116"/>
                    </a:lnTo>
                    <a:lnTo>
                      <a:pt x="420" y="115"/>
                    </a:lnTo>
                    <a:lnTo>
                      <a:pt x="425" y="113"/>
                    </a:lnTo>
                    <a:lnTo>
                      <a:pt x="431" y="111"/>
                    </a:lnTo>
                    <a:lnTo>
                      <a:pt x="436" y="109"/>
                    </a:lnTo>
                    <a:lnTo>
                      <a:pt x="440" y="106"/>
                    </a:lnTo>
                    <a:lnTo>
                      <a:pt x="445" y="103"/>
                    </a:lnTo>
                    <a:lnTo>
                      <a:pt x="449" y="99"/>
                    </a:lnTo>
                    <a:lnTo>
                      <a:pt x="453" y="95"/>
                    </a:lnTo>
                    <a:lnTo>
                      <a:pt x="456" y="90"/>
                    </a:lnTo>
                    <a:lnTo>
                      <a:pt x="459" y="86"/>
                    </a:lnTo>
                    <a:lnTo>
                      <a:pt x="461" y="81"/>
                    </a:lnTo>
                    <a:lnTo>
                      <a:pt x="463" y="75"/>
                    </a:lnTo>
                    <a:lnTo>
                      <a:pt x="465" y="70"/>
                    </a:lnTo>
                    <a:lnTo>
                      <a:pt x="466" y="64"/>
                    </a:lnTo>
                    <a:lnTo>
                      <a:pt x="466" y="58"/>
                    </a:lnTo>
                    <a:lnTo>
                      <a:pt x="466" y="52"/>
                    </a:lnTo>
                    <a:lnTo>
                      <a:pt x="465" y="46"/>
                    </a:lnTo>
                    <a:lnTo>
                      <a:pt x="463" y="41"/>
                    </a:lnTo>
                    <a:lnTo>
                      <a:pt x="461" y="35"/>
                    </a:lnTo>
                    <a:lnTo>
                      <a:pt x="459" y="30"/>
                    </a:lnTo>
                    <a:lnTo>
                      <a:pt x="456" y="26"/>
                    </a:lnTo>
                    <a:lnTo>
                      <a:pt x="453" y="21"/>
                    </a:lnTo>
                    <a:lnTo>
                      <a:pt x="449" y="17"/>
                    </a:lnTo>
                    <a:lnTo>
                      <a:pt x="445" y="13"/>
                    </a:lnTo>
                    <a:lnTo>
                      <a:pt x="440" y="10"/>
                    </a:lnTo>
                    <a:lnTo>
                      <a:pt x="436" y="7"/>
                    </a:lnTo>
                    <a:lnTo>
                      <a:pt x="431" y="5"/>
                    </a:lnTo>
                    <a:lnTo>
                      <a:pt x="425" y="3"/>
                    </a:lnTo>
                    <a:lnTo>
                      <a:pt x="420" y="1"/>
                    </a:lnTo>
                    <a:lnTo>
                      <a:pt x="414" y="0"/>
                    </a:lnTo>
                    <a:lnTo>
                      <a:pt x="40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1" y="109"/>
                    </a:lnTo>
                    <a:lnTo>
                      <a:pt x="36" y="111"/>
                    </a:lnTo>
                    <a:lnTo>
                      <a:pt x="41" y="113"/>
                    </a:lnTo>
                    <a:lnTo>
                      <a:pt x="47" y="115"/>
                    </a:lnTo>
                    <a:lnTo>
                      <a:pt x="53" y="116"/>
                    </a:lnTo>
                    <a:lnTo>
                      <a:pt x="59" y="116"/>
                    </a:lnTo>
                    <a:lnTo>
                      <a:pt x="233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89" name=""/>
              <p:cNvSpPr/>
              <p:nvPr/>
            </p:nvSpPr>
            <p:spPr>
              <a:xfrm>
                <a:off x="323280" y="687960"/>
                <a:ext cx="135360" cy="42120"/>
              </a:xfrm>
              <a:custGeom>
                <a:avLst/>
                <a:gdLst/>
                <a:ahLst/>
                <a:rect l="0" t="0" r="r" b="b"/>
                <a:pathLst>
                  <a:path w="376" h="117">
                    <a:moveTo>
                      <a:pt x="188" y="117"/>
                    </a:moveTo>
                    <a:lnTo>
                      <a:pt x="318" y="117"/>
                    </a:lnTo>
                    <a:lnTo>
                      <a:pt x="324" y="117"/>
                    </a:lnTo>
                    <a:lnTo>
                      <a:pt x="330" y="116"/>
                    </a:lnTo>
                    <a:lnTo>
                      <a:pt x="335" y="114"/>
                    </a:lnTo>
                    <a:lnTo>
                      <a:pt x="341" y="112"/>
                    </a:lnTo>
                    <a:lnTo>
                      <a:pt x="346" y="110"/>
                    </a:lnTo>
                    <a:lnTo>
                      <a:pt x="350" y="107"/>
                    </a:lnTo>
                    <a:lnTo>
                      <a:pt x="355" y="104"/>
                    </a:lnTo>
                    <a:lnTo>
                      <a:pt x="359" y="100"/>
                    </a:lnTo>
                    <a:lnTo>
                      <a:pt x="363" y="96"/>
                    </a:lnTo>
                    <a:lnTo>
                      <a:pt x="366" y="91"/>
                    </a:lnTo>
                    <a:lnTo>
                      <a:pt x="369" y="87"/>
                    </a:lnTo>
                    <a:lnTo>
                      <a:pt x="371" y="82"/>
                    </a:lnTo>
                    <a:lnTo>
                      <a:pt x="373" y="76"/>
                    </a:lnTo>
                    <a:lnTo>
                      <a:pt x="375" y="71"/>
                    </a:lnTo>
                    <a:lnTo>
                      <a:pt x="376" y="65"/>
                    </a:lnTo>
                    <a:lnTo>
                      <a:pt x="376" y="59"/>
                    </a:lnTo>
                    <a:lnTo>
                      <a:pt x="376" y="59"/>
                    </a:lnTo>
                    <a:lnTo>
                      <a:pt x="376" y="53"/>
                    </a:lnTo>
                    <a:lnTo>
                      <a:pt x="375" y="47"/>
                    </a:lnTo>
                    <a:lnTo>
                      <a:pt x="373" y="41"/>
                    </a:lnTo>
                    <a:lnTo>
                      <a:pt x="371" y="36"/>
                    </a:lnTo>
                    <a:lnTo>
                      <a:pt x="369" y="31"/>
                    </a:lnTo>
                    <a:lnTo>
                      <a:pt x="366" y="26"/>
                    </a:lnTo>
                    <a:lnTo>
                      <a:pt x="363" y="21"/>
                    </a:lnTo>
                    <a:lnTo>
                      <a:pt x="359" y="17"/>
                    </a:lnTo>
                    <a:lnTo>
                      <a:pt x="355" y="13"/>
                    </a:lnTo>
                    <a:lnTo>
                      <a:pt x="350" y="10"/>
                    </a:lnTo>
                    <a:lnTo>
                      <a:pt x="346" y="7"/>
                    </a:lnTo>
                    <a:lnTo>
                      <a:pt x="341" y="5"/>
                    </a:lnTo>
                    <a:lnTo>
                      <a:pt x="335" y="3"/>
                    </a:lnTo>
                    <a:lnTo>
                      <a:pt x="330" y="1"/>
                    </a:lnTo>
                    <a:lnTo>
                      <a:pt x="324" y="0"/>
                    </a:lnTo>
                    <a:lnTo>
                      <a:pt x="31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1"/>
                    </a:lnTo>
                    <a:lnTo>
                      <a:pt x="5" y="36"/>
                    </a:lnTo>
                    <a:lnTo>
                      <a:pt x="3" y="41"/>
                    </a:lnTo>
                    <a:lnTo>
                      <a:pt x="1" y="47"/>
                    </a:lnTo>
                    <a:lnTo>
                      <a:pt x="0" y="53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1" y="71"/>
                    </a:lnTo>
                    <a:lnTo>
                      <a:pt x="3" y="76"/>
                    </a:lnTo>
                    <a:lnTo>
                      <a:pt x="5" y="82"/>
                    </a:lnTo>
                    <a:lnTo>
                      <a:pt x="7" y="87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7" y="100"/>
                    </a:lnTo>
                    <a:lnTo>
                      <a:pt x="21" y="104"/>
                    </a:lnTo>
                    <a:lnTo>
                      <a:pt x="26" y="107"/>
                    </a:lnTo>
                    <a:lnTo>
                      <a:pt x="31" y="110"/>
                    </a:lnTo>
                    <a:lnTo>
                      <a:pt x="36" y="112"/>
                    </a:lnTo>
                    <a:lnTo>
                      <a:pt x="41" y="114"/>
                    </a:lnTo>
                    <a:lnTo>
                      <a:pt x="47" y="116"/>
                    </a:lnTo>
                    <a:lnTo>
                      <a:pt x="53" y="117"/>
                    </a:lnTo>
                    <a:lnTo>
                      <a:pt x="59" y="117"/>
                    </a:lnTo>
                    <a:lnTo>
                      <a:pt x="188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0" name=""/>
              <p:cNvSpPr/>
              <p:nvPr/>
            </p:nvSpPr>
            <p:spPr>
              <a:xfrm>
                <a:off x="309960" y="335520"/>
                <a:ext cx="163800" cy="311400"/>
              </a:xfrm>
              <a:custGeom>
                <a:avLst/>
                <a:gdLst/>
                <a:ahLst/>
                <a:rect l="0" t="0" r="r" b="b"/>
                <a:pathLst>
                  <a:path w="455" h="865">
                    <a:moveTo>
                      <a:pt x="165" y="865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8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4" y="387"/>
                    </a:lnTo>
                    <a:lnTo>
                      <a:pt x="223" y="368"/>
                    </a:lnTo>
                    <a:lnTo>
                      <a:pt x="246" y="351"/>
                    </a:lnTo>
                    <a:lnTo>
                      <a:pt x="271" y="334"/>
                    </a:lnTo>
                    <a:lnTo>
                      <a:pt x="324" y="302"/>
                    </a:lnTo>
                    <a:lnTo>
                      <a:pt x="376" y="270"/>
                    </a:lnTo>
                    <a:lnTo>
                      <a:pt x="400" y="252"/>
                    </a:lnTo>
                    <a:lnTo>
                      <a:pt x="420" y="232"/>
                    </a:lnTo>
                    <a:lnTo>
                      <a:pt x="429" y="222"/>
                    </a:lnTo>
                    <a:lnTo>
                      <a:pt x="436" y="211"/>
                    </a:lnTo>
                    <a:lnTo>
                      <a:pt x="443" y="200"/>
                    </a:lnTo>
                    <a:lnTo>
                      <a:pt x="448" y="188"/>
                    </a:lnTo>
                    <a:lnTo>
                      <a:pt x="452" y="175"/>
                    </a:lnTo>
                    <a:lnTo>
                      <a:pt x="454" y="161"/>
                    </a:lnTo>
                    <a:lnTo>
                      <a:pt x="455" y="147"/>
                    </a:lnTo>
                    <a:lnTo>
                      <a:pt x="454" y="132"/>
                    </a:lnTo>
                    <a:lnTo>
                      <a:pt x="451" y="119"/>
                    </a:lnTo>
                    <a:lnTo>
                      <a:pt x="448" y="109"/>
                    </a:lnTo>
                    <a:lnTo>
                      <a:pt x="443" y="99"/>
                    </a:lnTo>
                    <a:lnTo>
                      <a:pt x="436" y="91"/>
                    </a:lnTo>
                    <a:lnTo>
                      <a:pt x="429" y="85"/>
                    </a:lnTo>
                    <a:lnTo>
                      <a:pt x="421" y="79"/>
                    </a:lnTo>
                    <a:lnTo>
                      <a:pt x="411" y="75"/>
                    </a:lnTo>
                    <a:lnTo>
                      <a:pt x="401" y="72"/>
                    </a:lnTo>
                    <a:lnTo>
                      <a:pt x="391" y="70"/>
                    </a:lnTo>
                    <a:lnTo>
                      <a:pt x="380" y="69"/>
                    </a:lnTo>
                    <a:lnTo>
                      <a:pt x="356" y="70"/>
                    </a:lnTo>
                    <a:lnTo>
                      <a:pt x="332" y="74"/>
                    </a:lnTo>
                    <a:lnTo>
                      <a:pt x="308" y="81"/>
                    </a:lnTo>
                    <a:lnTo>
                      <a:pt x="285" y="91"/>
                    </a:lnTo>
                    <a:lnTo>
                      <a:pt x="263" y="103"/>
                    </a:lnTo>
                    <a:lnTo>
                      <a:pt x="245" y="116"/>
                    </a:lnTo>
                    <a:lnTo>
                      <a:pt x="236" y="123"/>
                    </a:lnTo>
                    <a:lnTo>
                      <a:pt x="229" y="130"/>
                    </a:lnTo>
                    <a:lnTo>
                      <a:pt x="224" y="138"/>
                    </a:lnTo>
                    <a:lnTo>
                      <a:pt x="219" y="145"/>
                    </a:lnTo>
                    <a:lnTo>
                      <a:pt x="215" y="153"/>
                    </a:lnTo>
                    <a:lnTo>
                      <a:pt x="214" y="160"/>
                    </a:lnTo>
                    <a:lnTo>
                      <a:pt x="213" y="168"/>
                    </a:lnTo>
                    <a:lnTo>
                      <a:pt x="215" y="175"/>
                    </a:lnTo>
                    <a:lnTo>
                      <a:pt x="218" y="183"/>
                    </a:lnTo>
                    <a:lnTo>
                      <a:pt x="223" y="190"/>
                    </a:lnTo>
                    <a:lnTo>
                      <a:pt x="227" y="194"/>
                    </a:lnTo>
                    <a:lnTo>
                      <a:pt x="232" y="198"/>
                    </a:lnTo>
                    <a:lnTo>
                      <a:pt x="236" y="200"/>
                    </a:lnTo>
                    <a:lnTo>
                      <a:pt x="241" y="202"/>
                    </a:lnTo>
                    <a:lnTo>
                      <a:pt x="245" y="203"/>
                    </a:lnTo>
                    <a:lnTo>
                      <a:pt x="249" y="202"/>
                    </a:lnTo>
                    <a:lnTo>
                      <a:pt x="254" y="201"/>
                    </a:lnTo>
                    <a:lnTo>
                      <a:pt x="257" y="199"/>
                    </a:lnTo>
                    <a:lnTo>
                      <a:pt x="261" y="197"/>
                    </a:lnTo>
                    <a:lnTo>
                      <a:pt x="265" y="194"/>
                    </a:lnTo>
                    <a:lnTo>
                      <a:pt x="268" y="190"/>
                    </a:lnTo>
                    <a:lnTo>
                      <a:pt x="271" y="185"/>
                    </a:lnTo>
                    <a:lnTo>
                      <a:pt x="277" y="175"/>
                    </a:lnTo>
                    <a:lnTo>
                      <a:pt x="281" y="162"/>
                    </a:lnTo>
                    <a:lnTo>
                      <a:pt x="284" y="149"/>
                    </a:lnTo>
                    <a:lnTo>
                      <a:pt x="285" y="134"/>
                    </a:lnTo>
                    <a:lnTo>
                      <a:pt x="285" y="119"/>
                    </a:lnTo>
                    <a:lnTo>
                      <a:pt x="282" y="104"/>
                    </a:lnTo>
                    <a:lnTo>
                      <a:pt x="278" y="89"/>
                    </a:lnTo>
                    <a:lnTo>
                      <a:pt x="271" y="75"/>
                    </a:lnTo>
                    <a:lnTo>
                      <a:pt x="267" y="69"/>
                    </a:lnTo>
                    <a:lnTo>
                      <a:pt x="262" y="62"/>
                    </a:lnTo>
                    <a:lnTo>
                      <a:pt x="257" y="56"/>
                    </a:lnTo>
                    <a:lnTo>
                      <a:pt x="251" y="51"/>
                    </a:lnTo>
                    <a:lnTo>
                      <a:pt x="242" y="44"/>
                    </a:lnTo>
                    <a:lnTo>
                      <a:pt x="232" y="38"/>
                    </a:lnTo>
                    <a:lnTo>
                      <a:pt x="219" y="30"/>
                    </a:lnTo>
                    <a:lnTo>
                      <a:pt x="204" y="23"/>
                    </a:lnTo>
                    <a:lnTo>
                      <a:pt x="187" y="16"/>
                    </a:lnTo>
                    <a:lnTo>
                      <a:pt x="170" y="10"/>
                    </a:lnTo>
                    <a:lnTo>
                      <a:pt x="151" y="5"/>
                    </a:lnTo>
                    <a:lnTo>
                      <a:pt x="133" y="2"/>
                    </a:lnTo>
                    <a:lnTo>
                      <a:pt x="114" y="0"/>
                    </a:lnTo>
                    <a:lnTo>
                      <a:pt x="95" y="1"/>
                    </a:lnTo>
                    <a:lnTo>
                      <a:pt x="76" y="4"/>
                    </a:lnTo>
                    <a:lnTo>
                      <a:pt x="68" y="6"/>
                    </a:lnTo>
                    <a:lnTo>
                      <a:pt x="59" y="10"/>
                    </a:lnTo>
                    <a:lnTo>
                      <a:pt x="51" y="14"/>
                    </a:lnTo>
                    <a:lnTo>
                      <a:pt x="43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8" y="355"/>
                    </a:lnTo>
                    <a:lnTo>
                      <a:pt x="248" y="378"/>
                    </a:lnTo>
                    <a:lnTo>
                      <a:pt x="265" y="400"/>
                    </a:lnTo>
                    <a:lnTo>
                      <a:pt x="271" y="411"/>
                    </a:lnTo>
                    <a:lnTo>
                      <a:pt x="276" y="422"/>
                    </a:lnTo>
                    <a:lnTo>
                      <a:pt x="279" y="432"/>
                    </a:lnTo>
                    <a:lnTo>
                      <a:pt x="281" y="443"/>
                    </a:lnTo>
                    <a:lnTo>
                      <a:pt x="282" y="482"/>
                    </a:lnTo>
                    <a:lnTo>
                      <a:pt x="282" y="541"/>
                    </a:lnTo>
                    <a:lnTo>
                      <a:pt x="279" y="682"/>
                    </a:lnTo>
                    <a:lnTo>
                      <a:pt x="274" y="865"/>
                    </a:lnTo>
                    <a:lnTo>
                      <a:pt x="165" y="865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1" name=""/>
              <p:cNvSpPr/>
              <p:nvPr/>
            </p:nvSpPr>
            <p:spPr>
              <a:xfrm>
                <a:off x="390960" y="59040"/>
                <a:ext cx="0" cy="6156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2" name=""/>
              <p:cNvSpPr/>
              <p:nvPr/>
            </p:nvSpPr>
            <p:spPr>
              <a:xfrm flipH="1">
                <a:off x="60228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3" name=""/>
              <p:cNvSpPr/>
              <p:nvPr/>
            </p:nvSpPr>
            <p:spPr>
              <a:xfrm flipH="1">
                <a:off x="651240" y="384840"/>
                <a:ext cx="6156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4" name=""/>
              <p:cNvSpPr/>
              <p:nvPr/>
            </p:nvSpPr>
            <p:spPr>
              <a:xfrm>
                <a:off x="13644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295" name=""/>
              <p:cNvSpPr/>
              <p:nvPr/>
            </p:nvSpPr>
            <p:spPr>
              <a:xfrm>
                <a:off x="69480" y="384840"/>
                <a:ext cx="6120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72000" cy="972000"/>
          </a:xfrm>
          <a:prstGeom prst="rect">
            <a:avLst/>
          </a:prstGeom>
          <a:noFill/>
          <a:ln w="0">
            <a:noFill/>
          </a:ln>
          <a:effectLst>
            <a:outerShdw dist="36147" dir="2700000" blurRad="76320" rotWithShape="0">
              <a:srgbClr val="E8A202"/>
            </a:outerShdw>
          </a:effectLst>
        </p:spPr>
        <p:txBody>
          <a:bodyPr lIns="0" tIns="0" rIns="0" bIns="0" anchor="ctr">
            <a:normAutofit fontScale="85000" lnSpcReduction="9999"/>
          </a:bodyPr>
          <a:lstStyle>
            <a:lvl1pPr indent="0" algn="ctr">
              <a:buNone/>
              <a:defRPr lang="en-US" sz="5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5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792000" y="1512000"/>
            <a:ext cx="8496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dt" idx="22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ftr" idx="23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00" name="PlaceHolder 5"/>
          <p:cNvSpPr>
            <a:spLocks noGrp="1"/>
          </p:cNvSpPr>
          <p:nvPr>
            <p:ph type="sldNum" idx="24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1538BD47-18B8-4D5D-8F76-7E091CB9B5BE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Artic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"/>
          <p:cNvSpPr/>
          <p:nvPr/>
        </p:nvSpPr>
        <p:spPr>
          <a:xfrm>
            <a:off x="0" y="180000"/>
            <a:ext cx="4150080" cy="417240"/>
          </a:xfrm>
          <a:custGeom>
            <a:avLst/>
            <a:gdLst/>
            <a:ahLst/>
            <a:rect l="0" t="0" r="r" b="b"/>
            <a:pathLst>
              <a:path w="11528" h="1159">
                <a:moveTo>
                  <a:pt x="0" y="0"/>
                </a:moveTo>
                <a:lnTo>
                  <a:pt x="11528" y="0"/>
                </a:lnTo>
                <a:lnTo>
                  <a:pt x="11528" y="1159"/>
                </a:lnTo>
                <a:lnTo>
                  <a:pt x="0" y="1159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302" name=""/>
          <p:cNvGrpSpPr/>
          <p:nvPr/>
        </p:nvGrpSpPr>
        <p:grpSpPr>
          <a:xfrm>
            <a:off x="7474320" y="3038040"/>
            <a:ext cx="2442960" cy="2545200"/>
            <a:chOff x="7474320" y="3038040"/>
            <a:chExt cx="2442960" cy="2545200"/>
          </a:xfrm>
        </p:grpSpPr>
        <p:sp>
          <p:nvSpPr>
            <p:cNvPr id="303" name=""/>
            <p:cNvSpPr/>
            <p:nvPr/>
          </p:nvSpPr>
          <p:spPr>
            <a:xfrm>
              <a:off x="8018280" y="3637080"/>
              <a:ext cx="1355040" cy="1630440"/>
            </a:xfrm>
            <a:custGeom>
              <a:avLst/>
              <a:gdLst/>
              <a:ahLst/>
              <a:rect l="0" t="0" r="r" b="b"/>
              <a:pathLst>
                <a:path w="3764" h="4529">
                  <a:moveTo>
                    <a:pt x="1882" y="0"/>
                  </a:moveTo>
                  <a:lnTo>
                    <a:pt x="1882" y="0"/>
                  </a:lnTo>
                  <a:lnTo>
                    <a:pt x="1882" y="0"/>
                  </a:lnTo>
                  <a:lnTo>
                    <a:pt x="1754" y="4"/>
                  </a:lnTo>
                  <a:lnTo>
                    <a:pt x="1631" y="15"/>
                  </a:lnTo>
                  <a:lnTo>
                    <a:pt x="1511" y="34"/>
                  </a:lnTo>
                  <a:lnTo>
                    <a:pt x="1394" y="61"/>
                  </a:lnTo>
                  <a:lnTo>
                    <a:pt x="1279" y="96"/>
                  </a:lnTo>
                  <a:lnTo>
                    <a:pt x="1166" y="140"/>
                  </a:lnTo>
                  <a:lnTo>
                    <a:pt x="1053" y="191"/>
                  </a:lnTo>
                  <a:lnTo>
                    <a:pt x="941" y="252"/>
                  </a:lnTo>
                  <a:lnTo>
                    <a:pt x="832" y="319"/>
                  </a:lnTo>
                  <a:lnTo>
                    <a:pt x="731" y="390"/>
                  </a:lnTo>
                  <a:lnTo>
                    <a:pt x="637" y="467"/>
                  </a:lnTo>
                  <a:lnTo>
                    <a:pt x="549" y="548"/>
                  </a:lnTo>
                  <a:lnTo>
                    <a:pt x="467" y="636"/>
                  </a:lnTo>
                  <a:lnTo>
                    <a:pt x="391" y="730"/>
                  </a:lnTo>
                  <a:lnTo>
                    <a:pt x="319" y="831"/>
                  </a:lnTo>
                  <a:lnTo>
                    <a:pt x="252" y="940"/>
                  </a:lnTo>
                  <a:lnTo>
                    <a:pt x="191" y="1052"/>
                  </a:lnTo>
                  <a:lnTo>
                    <a:pt x="139" y="1165"/>
                  </a:lnTo>
                  <a:lnTo>
                    <a:pt x="96" y="1278"/>
                  </a:lnTo>
                  <a:lnTo>
                    <a:pt x="61" y="1393"/>
                  </a:lnTo>
                  <a:lnTo>
                    <a:pt x="34" y="1510"/>
                  </a:lnTo>
                  <a:lnTo>
                    <a:pt x="15" y="1630"/>
                  </a:lnTo>
                  <a:lnTo>
                    <a:pt x="4" y="1753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4" y="2008"/>
                  </a:lnTo>
                  <a:lnTo>
                    <a:pt x="15" y="2131"/>
                  </a:lnTo>
                  <a:lnTo>
                    <a:pt x="34" y="2250"/>
                  </a:lnTo>
                  <a:lnTo>
                    <a:pt x="61" y="2367"/>
                  </a:lnTo>
                  <a:lnTo>
                    <a:pt x="96" y="2482"/>
                  </a:lnTo>
                  <a:lnTo>
                    <a:pt x="140" y="2595"/>
                  </a:lnTo>
                  <a:lnTo>
                    <a:pt x="192" y="2707"/>
                  </a:lnTo>
                  <a:lnTo>
                    <a:pt x="252" y="2819"/>
                  </a:lnTo>
                  <a:lnTo>
                    <a:pt x="319" y="2927"/>
                  </a:lnTo>
                  <a:lnTo>
                    <a:pt x="391" y="3028"/>
                  </a:lnTo>
                  <a:lnTo>
                    <a:pt x="467" y="3123"/>
                  </a:lnTo>
                  <a:lnTo>
                    <a:pt x="549" y="3210"/>
                  </a:lnTo>
                  <a:lnTo>
                    <a:pt x="637" y="3292"/>
                  </a:lnTo>
                  <a:lnTo>
                    <a:pt x="731" y="3368"/>
                  </a:lnTo>
                  <a:lnTo>
                    <a:pt x="832" y="3440"/>
                  </a:lnTo>
                  <a:lnTo>
                    <a:pt x="941" y="3507"/>
                  </a:lnTo>
                  <a:lnTo>
                    <a:pt x="1020" y="3550"/>
                  </a:lnTo>
                  <a:lnTo>
                    <a:pt x="1097" y="3588"/>
                  </a:lnTo>
                  <a:lnTo>
                    <a:pt x="1176" y="3622"/>
                  </a:lnTo>
                  <a:lnTo>
                    <a:pt x="1260" y="3654"/>
                  </a:lnTo>
                  <a:lnTo>
                    <a:pt x="1260" y="3656"/>
                  </a:lnTo>
                  <a:lnTo>
                    <a:pt x="1260" y="4308"/>
                  </a:lnTo>
                  <a:lnTo>
                    <a:pt x="1261" y="4330"/>
                  </a:lnTo>
                  <a:lnTo>
                    <a:pt x="1264" y="4353"/>
                  </a:lnTo>
                  <a:lnTo>
                    <a:pt x="1270" y="4374"/>
                  </a:lnTo>
                  <a:lnTo>
                    <a:pt x="1277" y="4394"/>
                  </a:lnTo>
                  <a:lnTo>
                    <a:pt x="1287" y="4413"/>
                  </a:lnTo>
                  <a:lnTo>
                    <a:pt x="1298" y="4432"/>
                  </a:lnTo>
                  <a:lnTo>
                    <a:pt x="1310" y="4449"/>
                  </a:lnTo>
                  <a:lnTo>
                    <a:pt x="1325" y="4464"/>
                  </a:lnTo>
                  <a:lnTo>
                    <a:pt x="1340" y="4479"/>
                  </a:lnTo>
                  <a:lnTo>
                    <a:pt x="1357" y="4491"/>
                  </a:lnTo>
                  <a:lnTo>
                    <a:pt x="1376" y="4502"/>
                  </a:lnTo>
                  <a:lnTo>
                    <a:pt x="1395" y="4511"/>
                  </a:lnTo>
                  <a:lnTo>
                    <a:pt x="1415" y="4519"/>
                  </a:lnTo>
                  <a:lnTo>
                    <a:pt x="1436" y="4524"/>
                  </a:lnTo>
                  <a:lnTo>
                    <a:pt x="1458" y="4528"/>
                  </a:lnTo>
                  <a:lnTo>
                    <a:pt x="1481" y="4529"/>
                  </a:lnTo>
                  <a:lnTo>
                    <a:pt x="2282" y="4529"/>
                  </a:lnTo>
                  <a:lnTo>
                    <a:pt x="2305" y="4528"/>
                  </a:lnTo>
                  <a:lnTo>
                    <a:pt x="2327" y="4524"/>
                  </a:lnTo>
                  <a:lnTo>
                    <a:pt x="2348" y="4519"/>
                  </a:lnTo>
                  <a:lnTo>
                    <a:pt x="2368" y="4511"/>
                  </a:lnTo>
                  <a:lnTo>
                    <a:pt x="2388" y="4502"/>
                  </a:lnTo>
                  <a:lnTo>
                    <a:pt x="2406" y="4491"/>
                  </a:lnTo>
                  <a:lnTo>
                    <a:pt x="2423" y="4479"/>
                  </a:lnTo>
                  <a:lnTo>
                    <a:pt x="2439" y="4464"/>
                  </a:lnTo>
                  <a:lnTo>
                    <a:pt x="2453" y="4449"/>
                  </a:lnTo>
                  <a:lnTo>
                    <a:pt x="2465" y="4432"/>
                  </a:lnTo>
                  <a:lnTo>
                    <a:pt x="2476" y="4413"/>
                  </a:lnTo>
                  <a:lnTo>
                    <a:pt x="2486" y="4394"/>
                  </a:lnTo>
                  <a:lnTo>
                    <a:pt x="2493" y="4374"/>
                  </a:lnTo>
                  <a:lnTo>
                    <a:pt x="2498" y="4353"/>
                  </a:lnTo>
                  <a:lnTo>
                    <a:pt x="2502" y="4330"/>
                  </a:lnTo>
                  <a:lnTo>
                    <a:pt x="2503" y="4308"/>
                  </a:lnTo>
                  <a:lnTo>
                    <a:pt x="2503" y="3656"/>
                  </a:lnTo>
                  <a:lnTo>
                    <a:pt x="2503" y="3654"/>
                  </a:lnTo>
                  <a:lnTo>
                    <a:pt x="2503" y="3654"/>
                  </a:lnTo>
                  <a:lnTo>
                    <a:pt x="2587" y="3622"/>
                  </a:lnTo>
                  <a:lnTo>
                    <a:pt x="2667" y="3588"/>
                  </a:lnTo>
                  <a:lnTo>
                    <a:pt x="2744" y="3550"/>
                  </a:lnTo>
                  <a:lnTo>
                    <a:pt x="2823" y="3507"/>
                  </a:lnTo>
                  <a:lnTo>
                    <a:pt x="2931" y="3440"/>
                  </a:lnTo>
                  <a:lnTo>
                    <a:pt x="3033" y="3368"/>
                  </a:lnTo>
                  <a:lnTo>
                    <a:pt x="3127" y="3292"/>
                  </a:lnTo>
                  <a:lnTo>
                    <a:pt x="3215" y="3210"/>
                  </a:lnTo>
                  <a:lnTo>
                    <a:pt x="3297" y="3123"/>
                  </a:lnTo>
                  <a:lnTo>
                    <a:pt x="3373" y="3029"/>
                  </a:lnTo>
                  <a:lnTo>
                    <a:pt x="3445" y="2927"/>
                  </a:lnTo>
                  <a:lnTo>
                    <a:pt x="3512" y="2819"/>
                  </a:lnTo>
                  <a:lnTo>
                    <a:pt x="3572" y="2707"/>
                  </a:lnTo>
                  <a:lnTo>
                    <a:pt x="3624" y="2595"/>
                  </a:lnTo>
                  <a:lnTo>
                    <a:pt x="3667" y="2482"/>
                  </a:lnTo>
                  <a:lnTo>
                    <a:pt x="3702" y="2367"/>
                  </a:lnTo>
                  <a:lnTo>
                    <a:pt x="3729" y="2250"/>
                  </a:lnTo>
                  <a:lnTo>
                    <a:pt x="3748" y="2131"/>
                  </a:lnTo>
                  <a:lnTo>
                    <a:pt x="3760" y="2008"/>
                  </a:lnTo>
                  <a:lnTo>
                    <a:pt x="3764" y="1881"/>
                  </a:lnTo>
                  <a:lnTo>
                    <a:pt x="3764" y="1881"/>
                  </a:lnTo>
                  <a:lnTo>
                    <a:pt x="3764" y="1881"/>
                  </a:lnTo>
                  <a:lnTo>
                    <a:pt x="3760" y="1753"/>
                  </a:lnTo>
                  <a:lnTo>
                    <a:pt x="3749" y="1630"/>
                  </a:lnTo>
                  <a:lnTo>
                    <a:pt x="3730" y="1510"/>
                  </a:lnTo>
                  <a:lnTo>
                    <a:pt x="3703" y="1393"/>
                  </a:lnTo>
                  <a:lnTo>
                    <a:pt x="3668" y="1278"/>
                  </a:lnTo>
                  <a:lnTo>
                    <a:pt x="3624" y="1165"/>
                  </a:lnTo>
                  <a:lnTo>
                    <a:pt x="3573" y="1052"/>
                  </a:lnTo>
                  <a:lnTo>
                    <a:pt x="3512" y="940"/>
                  </a:lnTo>
                  <a:lnTo>
                    <a:pt x="3445" y="831"/>
                  </a:lnTo>
                  <a:lnTo>
                    <a:pt x="3373" y="730"/>
                  </a:lnTo>
                  <a:lnTo>
                    <a:pt x="3297" y="636"/>
                  </a:lnTo>
                  <a:lnTo>
                    <a:pt x="3215" y="548"/>
                  </a:lnTo>
                  <a:lnTo>
                    <a:pt x="3127" y="467"/>
                  </a:lnTo>
                  <a:lnTo>
                    <a:pt x="3033" y="390"/>
                  </a:lnTo>
                  <a:lnTo>
                    <a:pt x="2932" y="319"/>
                  </a:lnTo>
                  <a:lnTo>
                    <a:pt x="2823" y="252"/>
                  </a:lnTo>
                  <a:lnTo>
                    <a:pt x="2711" y="191"/>
                  </a:lnTo>
                  <a:lnTo>
                    <a:pt x="2598" y="140"/>
                  </a:lnTo>
                  <a:lnTo>
                    <a:pt x="2485" y="96"/>
                  </a:lnTo>
                  <a:lnTo>
                    <a:pt x="2370" y="61"/>
                  </a:lnTo>
                  <a:lnTo>
                    <a:pt x="2253" y="34"/>
                  </a:lnTo>
                  <a:lnTo>
                    <a:pt x="2133" y="15"/>
                  </a:lnTo>
                  <a:lnTo>
                    <a:pt x="2009" y="4"/>
                  </a:lnTo>
                  <a:lnTo>
                    <a:pt x="1882" y="0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4" name=""/>
            <p:cNvSpPr/>
            <p:nvPr/>
          </p:nvSpPr>
          <p:spPr>
            <a:xfrm>
              <a:off x="8377560" y="5267520"/>
              <a:ext cx="636120" cy="159120"/>
            </a:xfrm>
            <a:custGeom>
              <a:avLst/>
              <a:gdLst/>
              <a:ahLst/>
              <a:rect l="0" t="0" r="r" b="b"/>
              <a:pathLst>
                <a:path w="1767" h="442">
                  <a:moveTo>
                    <a:pt x="884" y="442"/>
                  </a:moveTo>
                  <a:lnTo>
                    <a:pt x="1546" y="442"/>
                  </a:lnTo>
                  <a:lnTo>
                    <a:pt x="1569" y="441"/>
                  </a:lnTo>
                  <a:lnTo>
                    <a:pt x="1590" y="437"/>
                  </a:lnTo>
                  <a:lnTo>
                    <a:pt x="1612" y="432"/>
                  </a:lnTo>
                  <a:lnTo>
                    <a:pt x="1632" y="425"/>
                  </a:lnTo>
                  <a:lnTo>
                    <a:pt x="1651" y="415"/>
                  </a:lnTo>
                  <a:lnTo>
                    <a:pt x="1669" y="404"/>
                  </a:lnTo>
                  <a:lnTo>
                    <a:pt x="1686" y="391"/>
                  </a:lnTo>
                  <a:lnTo>
                    <a:pt x="1702" y="377"/>
                  </a:lnTo>
                  <a:lnTo>
                    <a:pt x="1716" y="362"/>
                  </a:lnTo>
                  <a:lnTo>
                    <a:pt x="1729" y="345"/>
                  </a:lnTo>
                  <a:lnTo>
                    <a:pt x="1740" y="326"/>
                  </a:lnTo>
                  <a:lnTo>
                    <a:pt x="1750" y="307"/>
                  </a:lnTo>
                  <a:lnTo>
                    <a:pt x="1757" y="287"/>
                  </a:lnTo>
                  <a:lnTo>
                    <a:pt x="1762" y="266"/>
                  </a:lnTo>
                  <a:lnTo>
                    <a:pt x="1766" y="244"/>
                  </a:lnTo>
                  <a:lnTo>
                    <a:pt x="1767" y="221"/>
                  </a:lnTo>
                  <a:lnTo>
                    <a:pt x="1766" y="198"/>
                  </a:lnTo>
                  <a:lnTo>
                    <a:pt x="1762" y="176"/>
                  </a:lnTo>
                  <a:lnTo>
                    <a:pt x="1757" y="155"/>
                  </a:lnTo>
                  <a:lnTo>
                    <a:pt x="1750" y="135"/>
                  </a:lnTo>
                  <a:lnTo>
                    <a:pt x="1740" y="116"/>
                  </a:lnTo>
                  <a:lnTo>
                    <a:pt x="1729" y="97"/>
                  </a:lnTo>
                  <a:lnTo>
                    <a:pt x="1716" y="80"/>
                  </a:lnTo>
                  <a:lnTo>
                    <a:pt x="1702" y="65"/>
                  </a:lnTo>
                  <a:lnTo>
                    <a:pt x="1686" y="50"/>
                  </a:lnTo>
                  <a:lnTo>
                    <a:pt x="1669" y="38"/>
                  </a:lnTo>
                  <a:lnTo>
                    <a:pt x="1651" y="27"/>
                  </a:lnTo>
                  <a:lnTo>
                    <a:pt x="1632" y="17"/>
                  </a:lnTo>
                  <a:lnTo>
                    <a:pt x="1612" y="10"/>
                  </a:lnTo>
                  <a:lnTo>
                    <a:pt x="1590" y="4"/>
                  </a:lnTo>
                  <a:lnTo>
                    <a:pt x="1569" y="1"/>
                  </a:lnTo>
                  <a:lnTo>
                    <a:pt x="1546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4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0"/>
                  </a:lnTo>
                  <a:lnTo>
                    <a:pt x="65" y="65"/>
                  </a:lnTo>
                  <a:lnTo>
                    <a:pt x="50" y="80"/>
                  </a:lnTo>
                  <a:lnTo>
                    <a:pt x="38" y="97"/>
                  </a:lnTo>
                  <a:lnTo>
                    <a:pt x="27" y="116"/>
                  </a:lnTo>
                  <a:lnTo>
                    <a:pt x="17" y="135"/>
                  </a:lnTo>
                  <a:lnTo>
                    <a:pt x="10" y="155"/>
                  </a:lnTo>
                  <a:lnTo>
                    <a:pt x="4" y="176"/>
                  </a:lnTo>
                  <a:lnTo>
                    <a:pt x="1" y="198"/>
                  </a:lnTo>
                  <a:lnTo>
                    <a:pt x="0" y="221"/>
                  </a:lnTo>
                  <a:lnTo>
                    <a:pt x="1" y="244"/>
                  </a:lnTo>
                  <a:lnTo>
                    <a:pt x="4" y="266"/>
                  </a:lnTo>
                  <a:lnTo>
                    <a:pt x="10" y="287"/>
                  </a:lnTo>
                  <a:lnTo>
                    <a:pt x="17" y="307"/>
                  </a:lnTo>
                  <a:lnTo>
                    <a:pt x="27" y="326"/>
                  </a:lnTo>
                  <a:lnTo>
                    <a:pt x="38" y="345"/>
                  </a:lnTo>
                  <a:lnTo>
                    <a:pt x="50" y="362"/>
                  </a:lnTo>
                  <a:lnTo>
                    <a:pt x="65" y="377"/>
                  </a:lnTo>
                  <a:lnTo>
                    <a:pt x="80" y="391"/>
                  </a:lnTo>
                  <a:lnTo>
                    <a:pt x="97" y="404"/>
                  </a:lnTo>
                  <a:lnTo>
                    <a:pt x="116" y="415"/>
                  </a:lnTo>
                  <a:lnTo>
                    <a:pt x="135" y="425"/>
                  </a:lnTo>
                  <a:lnTo>
                    <a:pt x="155" y="432"/>
                  </a:lnTo>
                  <a:lnTo>
                    <a:pt x="176" y="437"/>
                  </a:lnTo>
                  <a:lnTo>
                    <a:pt x="198" y="441"/>
                  </a:lnTo>
                  <a:lnTo>
                    <a:pt x="221" y="442"/>
                  </a:lnTo>
                  <a:lnTo>
                    <a:pt x="884" y="442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5" name=""/>
            <p:cNvSpPr/>
            <p:nvPr/>
          </p:nvSpPr>
          <p:spPr>
            <a:xfrm>
              <a:off x="8439120" y="5424480"/>
              <a:ext cx="513360" cy="158760"/>
            </a:xfrm>
            <a:custGeom>
              <a:avLst/>
              <a:gdLst/>
              <a:ahLst/>
              <a:rect l="0" t="0" r="r" b="b"/>
              <a:pathLst>
                <a:path w="1426" h="441">
                  <a:moveTo>
                    <a:pt x="713" y="441"/>
                  </a:moveTo>
                  <a:lnTo>
                    <a:pt x="1205" y="441"/>
                  </a:lnTo>
                  <a:lnTo>
                    <a:pt x="1228" y="440"/>
                  </a:lnTo>
                  <a:lnTo>
                    <a:pt x="1249" y="436"/>
                  </a:lnTo>
                  <a:lnTo>
                    <a:pt x="1271" y="431"/>
                  </a:lnTo>
                  <a:lnTo>
                    <a:pt x="1291" y="424"/>
                  </a:lnTo>
                  <a:lnTo>
                    <a:pt x="1310" y="414"/>
                  </a:lnTo>
                  <a:lnTo>
                    <a:pt x="1328" y="403"/>
                  </a:lnTo>
                  <a:lnTo>
                    <a:pt x="1346" y="391"/>
                  </a:lnTo>
                  <a:lnTo>
                    <a:pt x="1361" y="376"/>
                  </a:lnTo>
                  <a:lnTo>
                    <a:pt x="1375" y="361"/>
                  </a:lnTo>
                  <a:lnTo>
                    <a:pt x="1388" y="344"/>
                  </a:lnTo>
                  <a:lnTo>
                    <a:pt x="1399" y="326"/>
                  </a:lnTo>
                  <a:lnTo>
                    <a:pt x="1409" y="306"/>
                  </a:lnTo>
                  <a:lnTo>
                    <a:pt x="1416" y="286"/>
                  </a:lnTo>
                  <a:lnTo>
                    <a:pt x="1421" y="265"/>
                  </a:lnTo>
                  <a:lnTo>
                    <a:pt x="1425" y="243"/>
                  </a:lnTo>
                  <a:lnTo>
                    <a:pt x="1426" y="221"/>
                  </a:lnTo>
                  <a:lnTo>
                    <a:pt x="1426" y="221"/>
                  </a:lnTo>
                  <a:lnTo>
                    <a:pt x="1425" y="198"/>
                  </a:lnTo>
                  <a:lnTo>
                    <a:pt x="1421" y="176"/>
                  </a:lnTo>
                  <a:lnTo>
                    <a:pt x="1416" y="155"/>
                  </a:lnTo>
                  <a:lnTo>
                    <a:pt x="1409" y="135"/>
                  </a:lnTo>
                  <a:lnTo>
                    <a:pt x="1399" y="116"/>
                  </a:lnTo>
                  <a:lnTo>
                    <a:pt x="1388" y="97"/>
                  </a:lnTo>
                  <a:lnTo>
                    <a:pt x="1375" y="80"/>
                  </a:lnTo>
                  <a:lnTo>
                    <a:pt x="1361" y="65"/>
                  </a:lnTo>
                  <a:lnTo>
                    <a:pt x="1346" y="50"/>
                  </a:lnTo>
                  <a:lnTo>
                    <a:pt x="1328" y="38"/>
                  </a:lnTo>
                  <a:lnTo>
                    <a:pt x="1310" y="27"/>
                  </a:lnTo>
                  <a:lnTo>
                    <a:pt x="1291" y="17"/>
                  </a:lnTo>
                  <a:lnTo>
                    <a:pt x="1271" y="10"/>
                  </a:lnTo>
                  <a:lnTo>
                    <a:pt x="1249" y="4"/>
                  </a:lnTo>
                  <a:lnTo>
                    <a:pt x="1228" y="1"/>
                  </a:lnTo>
                  <a:lnTo>
                    <a:pt x="1205" y="0"/>
                  </a:lnTo>
                  <a:lnTo>
                    <a:pt x="221" y="0"/>
                  </a:lnTo>
                  <a:lnTo>
                    <a:pt x="198" y="1"/>
                  </a:lnTo>
                  <a:lnTo>
                    <a:pt x="176" y="4"/>
                  </a:lnTo>
                  <a:lnTo>
                    <a:pt x="155" y="10"/>
                  </a:lnTo>
                  <a:lnTo>
                    <a:pt x="135" y="17"/>
                  </a:lnTo>
                  <a:lnTo>
                    <a:pt x="116" y="27"/>
                  </a:lnTo>
                  <a:lnTo>
                    <a:pt x="97" y="38"/>
                  </a:lnTo>
                  <a:lnTo>
                    <a:pt x="80" y="50"/>
                  </a:lnTo>
                  <a:lnTo>
                    <a:pt x="65" y="65"/>
                  </a:lnTo>
                  <a:lnTo>
                    <a:pt x="50" y="80"/>
                  </a:lnTo>
                  <a:lnTo>
                    <a:pt x="38" y="97"/>
                  </a:lnTo>
                  <a:lnTo>
                    <a:pt x="27" y="116"/>
                  </a:lnTo>
                  <a:lnTo>
                    <a:pt x="17" y="135"/>
                  </a:lnTo>
                  <a:lnTo>
                    <a:pt x="10" y="155"/>
                  </a:lnTo>
                  <a:lnTo>
                    <a:pt x="4" y="176"/>
                  </a:lnTo>
                  <a:lnTo>
                    <a:pt x="1" y="198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1" y="243"/>
                  </a:lnTo>
                  <a:lnTo>
                    <a:pt x="4" y="265"/>
                  </a:lnTo>
                  <a:lnTo>
                    <a:pt x="10" y="286"/>
                  </a:lnTo>
                  <a:lnTo>
                    <a:pt x="17" y="306"/>
                  </a:lnTo>
                  <a:lnTo>
                    <a:pt x="27" y="326"/>
                  </a:lnTo>
                  <a:lnTo>
                    <a:pt x="38" y="344"/>
                  </a:lnTo>
                  <a:lnTo>
                    <a:pt x="50" y="361"/>
                  </a:lnTo>
                  <a:lnTo>
                    <a:pt x="65" y="376"/>
                  </a:lnTo>
                  <a:lnTo>
                    <a:pt x="80" y="391"/>
                  </a:lnTo>
                  <a:lnTo>
                    <a:pt x="97" y="403"/>
                  </a:lnTo>
                  <a:lnTo>
                    <a:pt x="116" y="414"/>
                  </a:lnTo>
                  <a:lnTo>
                    <a:pt x="135" y="424"/>
                  </a:lnTo>
                  <a:lnTo>
                    <a:pt x="155" y="431"/>
                  </a:lnTo>
                  <a:lnTo>
                    <a:pt x="176" y="436"/>
                  </a:lnTo>
                  <a:lnTo>
                    <a:pt x="198" y="440"/>
                  </a:lnTo>
                  <a:lnTo>
                    <a:pt x="221" y="441"/>
                  </a:lnTo>
                  <a:lnTo>
                    <a:pt x="713" y="441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6" name=""/>
            <p:cNvSpPr/>
            <p:nvPr/>
          </p:nvSpPr>
          <p:spPr>
            <a:xfrm>
              <a:off x="8388720" y="4087440"/>
              <a:ext cx="621000" cy="1180440"/>
            </a:xfrm>
            <a:custGeom>
              <a:avLst/>
              <a:gdLst/>
              <a:ahLst/>
              <a:rect l="0" t="0" r="r" b="b"/>
              <a:pathLst>
                <a:path w="1725" h="3279">
                  <a:moveTo>
                    <a:pt x="626" y="3279"/>
                  </a:moveTo>
                  <a:lnTo>
                    <a:pt x="640" y="2451"/>
                  </a:lnTo>
                  <a:lnTo>
                    <a:pt x="648" y="2015"/>
                  </a:lnTo>
                  <a:lnTo>
                    <a:pt x="657" y="1734"/>
                  </a:lnTo>
                  <a:lnTo>
                    <a:pt x="663" y="1683"/>
                  </a:lnTo>
                  <a:lnTo>
                    <a:pt x="675" y="1636"/>
                  </a:lnTo>
                  <a:lnTo>
                    <a:pt x="693" y="1591"/>
                  </a:lnTo>
                  <a:lnTo>
                    <a:pt x="715" y="1548"/>
                  </a:lnTo>
                  <a:lnTo>
                    <a:pt x="742" y="1508"/>
                  </a:lnTo>
                  <a:lnTo>
                    <a:pt x="774" y="1469"/>
                  </a:lnTo>
                  <a:lnTo>
                    <a:pt x="848" y="1397"/>
                  </a:lnTo>
                  <a:lnTo>
                    <a:pt x="934" y="1331"/>
                  </a:lnTo>
                  <a:lnTo>
                    <a:pt x="1029" y="1268"/>
                  </a:lnTo>
                  <a:lnTo>
                    <a:pt x="1231" y="1147"/>
                  </a:lnTo>
                  <a:lnTo>
                    <a:pt x="1428" y="1023"/>
                  </a:lnTo>
                  <a:lnTo>
                    <a:pt x="1516" y="956"/>
                  </a:lnTo>
                  <a:lnTo>
                    <a:pt x="1593" y="882"/>
                  </a:lnTo>
                  <a:lnTo>
                    <a:pt x="1626" y="843"/>
                  </a:lnTo>
                  <a:lnTo>
                    <a:pt x="1655" y="802"/>
                  </a:lnTo>
                  <a:lnTo>
                    <a:pt x="1680" y="758"/>
                  </a:lnTo>
                  <a:lnTo>
                    <a:pt x="1699" y="712"/>
                  </a:lnTo>
                  <a:lnTo>
                    <a:pt x="1714" y="663"/>
                  </a:lnTo>
                  <a:lnTo>
                    <a:pt x="1722" y="612"/>
                  </a:lnTo>
                  <a:lnTo>
                    <a:pt x="1725" y="557"/>
                  </a:lnTo>
                  <a:lnTo>
                    <a:pt x="1721" y="500"/>
                  </a:lnTo>
                  <a:lnTo>
                    <a:pt x="1712" y="454"/>
                  </a:lnTo>
                  <a:lnTo>
                    <a:pt x="1698" y="413"/>
                  </a:lnTo>
                  <a:lnTo>
                    <a:pt x="1678" y="378"/>
                  </a:lnTo>
                  <a:lnTo>
                    <a:pt x="1655" y="348"/>
                  </a:lnTo>
                  <a:lnTo>
                    <a:pt x="1627" y="322"/>
                  </a:lnTo>
                  <a:lnTo>
                    <a:pt x="1595" y="302"/>
                  </a:lnTo>
                  <a:lnTo>
                    <a:pt x="1560" y="286"/>
                  </a:lnTo>
                  <a:lnTo>
                    <a:pt x="1522" y="274"/>
                  </a:lnTo>
                  <a:lnTo>
                    <a:pt x="1482" y="267"/>
                  </a:lnTo>
                  <a:lnTo>
                    <a:pt x="1440" y="263"/>
                  </a:lnTo>
                  <a:lnTo>
                    <a:pt x="1351" y="266"/>
                  </a:lnTo>
                  <a:lnTo>
                    <a:pt x="1258" y="282"/>
                  </a:lnTo>
                  <a:lnTo>
                    <a:pt x="1167" y="309"/>
                  </a:lnTo>
                  <a:lnTo>
                    <a:pt x="1078" y="346"/>
                  </a:lnTo>
                  <a:lnTo>
                    <a:pt x="997" y="390"/>
                  </a:lnTo>
                  <a:lnTo>
                    <a:pt x="926" y="440"/>
                  </a:lnTo>
                  <a:lnTo>
                    <a:pt x="896" y="467"/>
                  </a:lnTo>
                  <a:lnTo>
                    <a:pt x="869" y="495"/>
                  </a:lnTo>
                  <a:lnTo>
                    <a:pt x="847" y="523"/>
                  </a:lnTo>
                  <a:lnTo>
                    <a:pt x="829" y="552"/>
                  </a:lnTo>
                  <a:lnTo>
                    <a:pt x="816" y="581"/>
                  </a:lnTo>
                  <a:lnTo>
                    <a:pt x="809" y="610"/>
                  </a:lnTo>
                  <a:lnTo>
                    <a:pt x="808" y="638"/>
                  </a:lnTo>
                  <a:lnTo>
                    <a:pt x="813" y="666"/>
                  </a:lnTo>
                  <a:lnTo>
                    <a:pt x="825" y="694"/>
                  </a:lnTo>
                  <a:lnTo>
                    <a:pt x="844" y="721"/>
                  </a:lnTo>
                  <a:lnTo>
                    <a:pt x="861" y="738"/>
                  </a:lnTo>
                  <a:lnTo>
                    <a:pt x="879" y="752"/>
                  </a:lnTo>
                  <a:lnTo>
                    <a:pt x="896" y="762"/>
                  </a:lnTo>
                  <a:lnTo>
                    <a:pt x="913" y="768"/>
                  </a:lnTo>
                  <a:lnTo>
                    <a:pt x="929" y="770"/>
                  </a:lnTo>
                  <a:lnTo>
                    <a:pt x="945" y="769"/>
                  </a:lnTo>
                  <a:lnTo>
                    <a:pt x="961" y="765"/>
                  </a:lnTo>
                  <a:lnTo>
                    <a:pt x="976" y="758"/>
                  </a:lnTo>
                  <a:lnTo>
                    <a:pt x="990" y="748"/>
                  </a:lnTo>
                  <a:lnTo>
                    <a:pt x="1004" y="736"/>
                  </a:lnTo>
                  <a:lnTo>
                    <a:pt x="1016" y="721"/>
                  </a:lnTo>
                  <a:lnTo>
                    <a:pt x="1028" y="704"/>
                  </a:lnTo>
                  <a:lnTo>
                    <a:pt x="1049" y="663"/>
                  </a:lnTo>
                  <a:lnTo>
                    <a:pt x="1065" y="617"/>
                  </a:lnTo>
                  <a:lnTo>
                    <a:pt x="1075" y="565"/>
                  </a:lnTo>
                  <a:lnTo>
                    <a:pt x="1080" y="509"/>
                  </a:lnTo>
                  <a:lnTo>
                    <a:pt x="1078" y="452"/>
                  </a:lnTo>
                  <a:lnTo>
                    <a:pt x="1069" y="395"/>
                  </a:lnTo>
                  <a:lnTo>
                    <a:pt x="1053" y="338"/>
                  </a:lnTo>
                  <a:lnTo>
                    <a:pt x="1027" y="284"/>
                  </a:lnTo>
                  <a:lnTo>
                    <a:pt x="1011" y="259"/>
                  </a:lnTo>
                  <a:lnTo>
                    <a:pt x="993" y="235"/>
                  </a:lnTo>
                  <a:lnTo>
                    <a:pt x="972" y="212"/>
                  </a:lnTo>
                  <a:lnTo>
                    <a:pt x="949" y="191"/>
                  </a:lnTo>
                  <a:lnTo>
                    <a:pt x="918" y="167"/>
                  </a:lnTo>
                  <a:lnTo>
                    <a:pt x="877" y="142"/>
                  </a:lnTo>
                  <a:lnTo>
                    <a:pt x="828" y="114"/>
                  </a:lnTo>
                  <a:lnTo>
                    <a:pt x="772" y="87"/>
                  </a:lnTo>
                  <a:lnTo>
                    <a:pt x="710" y="61"/>
                  </a:lnTo>
                  <a:lnTo>
                    <a:pt x="644" y="38"/>
                  </a:lnTo>
                  <a:lnTo>
                    <a:pt x="574" y="19"/>
                  </a:lnTo>
                  <a:lnTo>
                    <a:pt x="503" y="6"/>
                  </a:lnTo>
                  <a:lnTo>
                    <a:pt x="431" y="0"/>
                  </a:lnTo>
                  <a:lnTo>
                    <a:pt x="359" y="2"/>
                  </a:lnTo>
                  <a:lnTo>
                    <a:pt x="290" y="14"/>
                  </a:lnTo>
                  <a:lnTo>
                    <a:pt x="256" y="24"/>
                  </a:lnTo>
                  <a:lnTo>
                    <a:pt x="224" y="37"/>
                  </a:lnTo>
                  <a:lnTo>
                    <a:pt x="192" y="53"/>
                  </a:lnTo>
                  <a:lnTo>
                    <a:pt x="162" y="73"/>
                  </a:lnTo>
                  <a:lnTo>
                    <a:pt x="133" y="96"/>
                  </a:lnTo>
                  <a:lnTo>
                    <a:pt x="106" y="122"/>
                  </a:lnTo>
                  <a:lnTo>
                    <a:pt x="81" y="153"/>
                  </a:lnTo>
                  <a:lnTo>
                    <a:pt x="58" y="187"/>
                  </a:lnTo>
                  <a:lnTo>
                    <a:pt x="37" y="226"/>
                  </a:lnTo>
                  <a:lnTo>
                    <a:pt x="18" y="269"/>
                  </a:lnTo>
                  <a:lnTo>
                    <a:pt x="5" y="312"/>
                  </a:lnTo>
                  <a:lnTo>
                    <a:pt x="0" y="356"/>
                  </a:lnTo>
                  <a:lnTo>
                    <a:pt x="2" y="400"/>
                  </a:lnTo>
                  <a:lnTo>
                    <a:pt x="10" y="445"/>
                  </a:lnTo>
                  <a:lnTo>
                    <a:pt x="25" y="489"/>
                  </a:lnTo>
                  <a:lnTo>
                    <a:pt x="46" y="534"/>
                  </a:lnTo>
                  <a:lnTo>
                    <a:pt x="102" y="625"/>
                  </a:lnTo>
                  <a:lnTo>
                    <a:pt x="176" y="716"/>
                  </a:lnTo>
                  <a:lnTo>
                    <a:pt x="263" y="807"/>
                  </a:lnTo>
                  <a:lnTo>
                    <a:pt x="463" y="990"/>
                  </a:lnTo>
                  <a:lnTo>
                    <a:pt x="674" y="1171"/>
                  </a:lnTo>
                  <a:lnTo>
                    <a:pt x="864" y="1347"/>
                  </a:lnTo>
                  <a:lnTo>
                    <a:pt x="942" y="1433"/>
                  </a:lnTo>
                  <a:lnTo>
                    <a:pt x="1004" y="1517"/>
                  </a:lnTo>
                  <a:lnTo>
                    <a:pt x="1027" y="1558"/>
                  </a:lnTo>
                  <a:lnTo>
                    <a:pt x="1046" y="1599"/>
                  </a:lnTo>
                  <a:lnTo>
                    <a:pt x="1058" y="1639"/>
                  </a:lnTo>
                  <a:lnTo>
                    <a:pt x="1064" y="1679"/>
                  </a:lnTo>
                  <a:lnTo>
                    <a:pt x="1068" y="1831"/>
                  </a:lnTo>
                  <a:lnTo>
                    <a:pt x="1068" y="2051"/>
                  </a:lnTo>
                  <a:lnTo>
                    <a:pt x="1058" y="2587"/>
                  </a:lnTo>
                  <a:lnTo>
                    <a:pt x="1038" y="3279"/>
                  </a:lnTo>
                  <a:lnTo>
                    <a:pt x="626" y="3279"/>
                  </a:lnTo>
                  <a:close/>
                </a:path>
              </a:pathLst>
            </a:custGeom>
            <a:noFill/>
            <a:ln cap="rnd" w="792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7" name=""/>
            <p:cNvSpPr/>
            <p:nvPr/>
          </p:nvSpPr>
          <p:spPr>
            <a:xfrm>
              <a:off x="8695800" y="3038040"/>
              <a:ext cx="0" cy="23220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8" name=""/>
            <p:cNvSpPr/>
            <p:nvPr/>
          </p:nvSpPr>
          <p:spPr>
            <a:xfrm flipH="1">
              <a:off x="9498240" y="3374280"/>
              <a:ext cx="16416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09" name=""/>
            <p:cNvSpPr/>
            <p:nvPr/>
          </p:nvSpPr>
          <p:spPr>
            <a:xfrm flipH="1">
              <a:off x="9684720" y="4273200"/>
              <a:ext cx="232560" cy="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0" name=""/>
            <p:cNvSpPr/>
            <p:nvPr/>
          </p:nvSpPr>
          <p:spPr>
            <a:xfrm>
              <a:off x="7728840" y="3374280"/>
              <a:ext cx="16452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1" name=""/>
            <p:cNvSpPr/>
            <p:nvPr/>
          </p:nvSpPr>
          <p:spPr>
            <a:xfrm>
              <a:off x="7474320" y="4273200"/>
              <a:ext cx="232560" cy="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312" name=""/>
          <p:cNvGrpSpPr/>
          <p:nvPr/>
        </p:nvGrpSpPr>
        <p:grpSpPr>
          <a:xfrm>
            <a:off x="562320" y="541080"/>
            <a:ext cx="8785080" cy="4528080"/>
            <a:chOff x="562320" y="541080"/>
            <a:chExt cx="8785080" cy="4528080"/>
          </a:xfrm>
        </p:grpSpPr>
        <p:sp>
          <p:nvSpPr>
            <p:cNvPr id="313" name=""/>
            <p:cNvSpPr/>
            <p:nvPr/>
          </p:nvSpPr>
          <p:spPr>
            <a:xfrm flipH="1">
              <a:off x="4486320" y="577800"/>
              <a:ext cx="196560" cy="12240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4" name=""/>
            <p:cNvSpPr/>
            <p:nvPr/>
          </p:nvSpPr>
          <p:spPr>
            <a:xfrm>
              <a:off x="4523400" y="541080"/>
              <a:ext cx="122400" cy="196200"/>
            </a:xfrm>
            <a:prstGeom prst="line">
              <a:avLst/>
            </a:prstGeom>
            <a:ln cap="rnd" w="792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5" name=""/>
            <p:cNvSpPr/>
            <p:nvPr/>
          </p:nvSpPr>
          <p:spPr>
            <a:xfrm>
              <a:off x="3875040" y="3873240"/>
              <a:ext cx="190080" cy="190080"/>
            </a:xfrm>
            <a:custGeom>
              <a:avLst/>
              <a:gdLst/>
              <a:ahLst/>
              <a:rect l="0" t="0" r="r" b="b"/>
              <a:pathLst>
                <a:path w="528" h="528">
                  <a:moveTo>
                    <a:pt x="528" y="264"/>
                  </a:moveTo>
                  <a:lnTo>
                    <a:pt x="527" y="282"/>
                  </a:lnTo>
                  <a:lnTo>
                    <a:pt x="526" y="299"/>
                  </a:lnTo>
                  <a:lnTo>
                    <a:pt x="523" y="316"/>
                  </a:lnTo>
                  <a:lnTo>
                    <a:pt x="520" y="333"/>
                  </a:lnTo>
                  <a:lnTo>
                    <a:pt x="515" y="349"/>
                  </a:lnTo>
                  <a:lnTo>
                    <a:pt x="509" y="365"/>
                  </a:lnTo>
                  <a:lnTo>
                    <a:pt x="502" y="380"/>
                  </a:lnTo>
                  <a:lnTo>
                    <a:pt x="493" y="396"/>
                  </a:lnTo>
                  <a:lnTo>
                    <a:pt x="484" y="411"/>
                  </a:lnTo>
                  <a:lnTo>
                    <a:pt x="473" y="425"/>
                  </a:lnTo>
                  <a:lnTo>
                    <a:pt x="463" y="439"/>
                  </a:lnTo>
                  <a:lnTo>
                    <a:pt x="451" y="451"/>
                  </a:lnTo>
                  <a:lnTo>
                    <a:pt x="439" y="463"/>
                  </a:lnTo>
                  <a:lnTo>
                    <a:pt x="425" y="473"/>
                  </a:lnTo>
                  <a:lnTo>
                    <a:pt x="411" y="483"/>
                  </a:lnTo>
                  <a:lnTo>
                    <a:pt x="396" y="493"/>
                  </a:lnTo>
                  <a:lnTo>
                    <a:pt x="380" y="502"/>
                  </a:lnTo>
                  <a:lnTo>
                    <a:pt x="364" y="509"/>
                  </a:lnTo>
                  <a:lnTo>
                    <a:pt x="349" y="515"/>
                  </a:lnTo>
                  <a:lnTo>
                    <a:pt x="332" y="520"/>
                  </a:lnTo>
                  <a:lnTo>
                    <a:pt x="316" y="523"/>
                  </a:lnTo>
                  <a:lnTo>
                    <a:pt x="299" y="526"/>
                  </a:lnTo>
                  <a:lnTo>
                    <a:pt x="282" y="527"/>
                  </a:lnTo>
                  <a:lnTo>
                    <a:pt x="264" y="528"/>
                  </a:lnTo>
                  <a:lnTo>
                    <a:pt x="246" y="527"/>
                  </a:lnTo>
                  <a:lnTo>
                    <a:pt x="229" y="526"/>
                  </a:lnTo>
                  <a:lnTo>
                    <a:pt x="212" y="523"/>
                  </a:lnTo>
                  <a:lnTo>
                    <a:pt x="196" y="520"/>
                  </a:lnTo>
                  <a:lnTo>
                    <a:pt x="179" y="515"/>
                  </a:lnTo>
                  <a:lnTo>
                    <a:pt x="164" y="509"/>
                  </a:lnTo>
                  <a:lnTo>
                    <a:pt x="148" y="502"/>
                  </a:lnTo>
                  <a:lnTo>
                    <a:pt x="132" y="493"/>
                  </a:lnTo>
                  <a:lnTo>
                    <a:pt x="117" y="483"/>
                  </a:lnTo>
                  <a:lnTo>
                    <a:pt x="103" y="473"/>
                  </a:lnTo>
                  <a:lnTo>
                    <a:pt x="90" y="463"/>
                  </a:lnTo>
                  <a:lnTo>
                    <a:pt x="77" y="451"/>
                  </a:lnTo>
                  <a:lnTo>
                    <a:pt x="66" y="439"/>
                  </a:lnTo>
                  <a:lnTo>
                    <a:pt x="55" y="425"/>
                  </a:lnTo>
                  <a:lnTo>
                    <a:pt x="45" y="411"/>
                  </a:lnTo>
                  <a:lnTo>
                    <a:pt x="36" y="396"/>
                  </a:lnTo>
                  <a:lnTo>
                    <a:pt x="27" y="380"/>
                  </a:lnTo>
                  <a:lnTo>
                    <a:pt x="20" y="364"/>
                  </a:lnTo>
                  <a:lnTo>
                    <a:pt x="14" y="349"/>
                  </a:lnTo>
                  <a:lnTo>
                    <a:pt x="9" y="332"/>
                  </a:lnTo>
                  <a:lnTo>
                    <a:pt x="5" y="316"/>
                  </a:lnTo>
                  <a:lnTo>
                    <a:pt x="2" y="299"/>
                  </a:lnTo>
                  <a:lnTo>
                    <a:pt x="1" y="282"/>
                  </a:lnTo>
                  <a:lnTo>
                    <a:pt x="0" y="264"/>
                  </a:lnTo>
                  <a:lnTo>
                    <a:pt x="1" y="246"/>
                  </a:lnTo>
                  <a:lnTo>
                    <a:pt x="2" y="229"/>
                  </a:lnTo>
                  <a:lnTo>
                    <a:pt x="5" y="212"/>
                  </a:lnTo>
                  <a:lnTo>
                    <a:pt x="9" y="196"/>
                  </a:lnTo>
                  <a:lnTo>
                    <a:pt x="14" y="179"/>
                  </a:lnTo>
                  <a:lnTo>
                    <a:pt x="20" y="164"/>
                  </a:lnTo>
                  <a:lnTo>
                    <a:pt x="27" y="148"/>
                  </a:lnTo>
                  <a:lnTo>
                    <a:pt x="36" y="132"/>
                  </a:lnTo>
                  <a:lnTo>
                    <a:pt x="45" y="117"/>
                  </a:lnTo>
                  <a:lnTo>
                    <a:pt x="55" y="103"/>
                  </a:lnTo>
                  <a:lnTo>
                    <a:pt x="66" y="90"/>
                  </a:lnTo>
                  <a:lnTo>
                    <a:pt x="77" y="77"/>
                  </a:lnTo>
                  <a:lnTo>
                    <a:pt x="90" y="66"/>
                  </a:lnTo>
                  <a:lnTo>
                    <a:pt x="103" y="55"/>
                  </a:lnTo>
                  <a:lnTo>
                    <a:pt x="117" y="45"/>
                  </a:lnTo>
                  <a:lnTo>
                    <a:pt x="132" y="36"/>
                  </a:lnTo>
                  <a:lnTo>
                    <a:pt x="148" y="27"/>
                  </a:lnTo>
                  <a:lnTo>
                    <a:pt x="164" y="20"/>
                  </a:lnTo>
                  <a:lnTo>
                    <a:pt x="180" y="14"/>
                  </a:lnTo>
                  <a:lnTo>
                    <a:pt x="196" y="9"/>
                  </a:lnTo>
                  <a:lnTo>
                    <a:pt x="212" y="5"/>
                  </a:lnTo>
                  <a:lnTo>
                    <a:pt x="229" y="2"/>
                  </a:lnTo>
                  <a:lnTo>
                    <a:pt x="246" y="1"/>
                  </a:lnTo>
                  <a:lnTo>
                    <a:pt x="264" y="0"/>
                  </a:lnTo>
                  <a:lnTo>
                    <a:pt x="282" y="1"/>
                  </a:lnTo>
                  <a:lnTo>
                    <a:pt x="299" y="2"/>
                  </a:lnTo>
                  <a:lnTo>
                    <a:pt x="316" y="5"/>
                  </a:lnTo>
                  <a:lnTo>
                    <a:pt x="333" y="9"/>
                  </a:lnTo>
                  <a:lnTo>
                    <a:pt x="349" y="14"/>
                  </a:lnTo>
                  <a:lnTo>
                    <a:pt x="365" y="20"/>
                  </a:lnTo>
                  <a:lnTo>
                    <a:pt x="380" y="27"/>
                  </a:lnTo>
                  <a:lnTo>
                    <a:pt x="396" y="36"/>
                  </a:lnTo>
                  <a:lnTo>
                    <a:pt x="411" y="45"/>
                  </a:lnTo>
                  <a:lnTo>
                    <a:pt x="425" y="55"/>
                  </a:lnTo>
                  <a:lnTo>
                    <a:pt x="439" y="66"/>
                  </a:lnTo>
                  <a:lnTo>
                    <a:pt x="451" y="77"/>
                  </a:lnTo>
                  <a:lnTo>
                    <a:pt x="463" y="90"/>
                  </a:lnTo>
                  <a:lnTo>
                    <a:pt x="473" y="103"/>
                  </a:lnTo>
                  <a:lnTo>
                    <a:pt x="484" y="117"/>
                  </a:lnTo>
                  <a:lnTo>
                    <a:pt x="493" y="132"/>
                  </a:lnTo>
                  <a:lnTo>
                    <a:pt x="502" y="148"/>
                  </a:lnTo>
                  <a:lnTo>
                    <a:pt x="509" y="164"/>
                  </a:lnTo>
                  <a:lnTo>
                    <a:pt x="515" y="180"/>
                  </a:lnTo>
                  <a:lnTo>
                    <a:pt x="520" y="196"/>
                  </a:lnTo>
                  <a:lnTo>
                    <a:pt x="523" y="212"/>
                  </a:lnTo>
                  <a:lnTo>
                    <a:pt x="526" y="229"/>
                  </a:lnTo>
                  <a:lnTo>
                    <a:pt x="527" y="246"/>
                  </a:lnTo>
                  <a:lnTo>
                    <a:pt x="528" y="264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6" name=""/>
            <p:cNvSpPr/>
            <p:nvPr/>
          </p:nvSpPr>
          <p:spPr>
            <a:xfrm>
              <a:off x="6381720" y="2107440"/>
              <a:ext cx="167400" cy="180360"/>
            </a:xfrm>
            <a:custGeom>
              <a:avLst/>
              <a:gdLst/>
              <a:ahLst/>
              <a:rect l="0" t="0" r="r" b="b"/>
              <a:pathLst>
                <a:path w="465" h="501">
                  <a:moveTo>
                    <a:pt x="0" y="229"/>
                  </a:moveTo>
                  <a:lnTo>
                    <a:pt x="403" y="501"/>
                  </a:lnTo>
                  <a:lnTo>
                    <a:pt x="465" y="0"/>
                  </a:lnTo>
                  <a:lnTo>
                    <a:pt x="0" y="229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7" name=""/>
            <p:cNvSpPr/>
            <p:nvPr/>
          </p:nvSpPr>
          <p:spPr>
            <a:xfrm>
              <a:off x="9227160" y="1134720"/>
              <a:ext cx="57960" cy="18288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8" name=""/>
            <p:cNvSpPr/>
            <p:nvPr/>
          </p:nvSpPr>
          <p:spPr>
            <a:xfrm flipV="1">
              <a:off x="9164520" y="1197000"/>
              <a:ext cx="182880" cy="5832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19" name=""/>
            <p:cNvSpPr/>
            <p:nvPr/>
          </p:nvSpPr>
          <p:spPr>
            <a:xfrm>
              <a:off x="562320" y="4888800"/>
              <a:ext cx="167400" cy="180360"/>
            </a:xfrm>
            <a:custGeom>
              <a:avLst/>
              <a:gdLst/>
              <a:ahLst/>
              <a:rect l="0" t="0" r="r" b="b"/>
              <a:pathLst>
                <a:path w="465" h="501">
                  <a:moveTo>
                    <a:pt x="0" y="230"/>
                  </a:moveTo>
                  <a:lnTo>
                    <a:pt x="403" y="501"/>
                  </a:lnTo>
                  <a:lnTo>
                    <a:pt x="465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320" name=""/>
          <p:cNvGrpSpPr/>
          <p:nvPr/>
        </p:nvGrpSpPr>
        <p:grpSpPr>
          <a:xfrm>
            <a:off x="69480" y="59040"/>
            <a:ext cx="656280" cy="691200"/>
            <a:chOff x="69480" y="59040"/>
            <a:chExt cx="656280" cy="691200"/>
          </a:xfrm>
        </p:grpSpPr>
        <p:grpSp>
          <p:nvGrpSpPr>
            <p:cNvPr id="321" name=""/>
            <p:cNvGrpSpPr/>
            <p:nvPr/>
          </p:nvGrpSpPr>
          <p:grpSpPr>
            <a:xfrm>
              <a:off x="82440" y="79560"/>
              <a:ext cx="643320" cy="670680"/>
              <a:chOff x="82440" y="79560"/>
              <a:chExt cx="643320" cy="670680"/>
            </a:xfrm>
          </p:grpSpPr>
          <p:sp>
            <p:nvSpPr>
              <p:cNvPr id="322" name=""/>
              <p:cNvSpPr/>
              <p:nvPr/>
            </p:nvSpPr>
            <p:spPr>
              <a:xfrm>
                <a:off x="225720" y="237600"/>
                <a:ext cx="356760" cy="429480"/>
              </a:xfrm>
              <a:custGeom>
                <a:avLst/>
                <a:gdLst/>
                <a:ahLst/>
                <a:rect l="0" t="0" r="r" b="b"/>
                <a:pathLst>
                  <a:path w="991" h="1193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4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4" y="219"/>
                    </a:lnTo>
                    <a:lnTo>
                      <a:pt x="66" y="248"/>
                    </a:lnTo>
                    <a:lnTo>
                      <a:pt x="50" y="278"/>
                    </a:lnTo>
                    <a:lnTo>
                      <a:pt x="36" y="307"/>
                    </a:lnTo>
                    <a:lnTo>
                      <a:pt x="25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29"/>
                    </a:lnTo>
                    <a:lnTo>
                      <a:pt x="1" y="461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1" y="529"/>
                    </a:lnTo>
                    <a:lnTo>
                      <a:pt x="4" y="561"/>
                    </a:lnTo>
                    <a:lnTo>
                      <a:pt x="9" y="593"/>
                    </a:lnTo>
                    <a:lnTo>
                      <a:pt x="16" y="624"/>
                    </a:lnTo>
                    <a:lnTo>
                      <a:pt x="25" y="654"/>
                    </a:lnTo>
                    <a:lnTo>
                      <a:pt x="37" y="684"/>
                    </a:lnTo>
                    <a:lnTo>
                      <a:pt x="50" y="713"/>
                    </a:lnTo>
                    <a:lnTo>
                      <a:pt x="66" y="743"/>
                    </a:lnTo>
                    <a:lnTo>
                      <a:pt x="84" y="772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4" y="846"/>
                    </a:lnTo>
                    <a:lnTo>
                      <a:pt x="168" y="867"/>
                    </a:lnTo>
                    <a:lnTo>
                      <a:pt x="193" y="887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5"/>
                    </a:lnTo>
                    <a:lnTo>
                      <a:pt x="289" y="945"/>
                    </a:lnTo>
                    <a:lnTo>
                      <a:pt x="310" y="954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2"/>
                    </a:lnTo>
                    <a:lnTo>
                      <a:pt x="337" y="1157"/>
                    </a:lnTo>
                    <a:lnTo>
                      <a:pt x="339" y="1163"/>
                    </a:lnTo>
                    <a:lnTo>
                      <a:pt x="342" y="1167"/>
                    </a:lnTo>
                    <a:lnTo>
                      <a:pt x="345" y="1172"/>
                    </a:lnTo>
                    <a:lnTo>
                      <a:pt x="349" y="1176"/>
                    </a:lnTo>
                    <a:lnTo>
                      <a:pt x="353" y="1180"/>
                    </a:lnTo>
                    <a:lnTo>
                      <a:pt x="358" y="1183"/>
                    </a:lnTo>
                    <a:lnTo>
                      <a:pt x="362" y="1186"/>
                    </a:lnTo>
                    <a:lnTo>
                      <a:pt x="367" y="1188"/>
                    </a:lnTo>
                    <a:lnTo>
                      <a:pt x="373" y="1190"/>
                    </a:lnTo>
                    <a:lnTo>
                      <a:pt x="378" y="1192"/>
                    </a:lnTo>
                    <a:lnTo>
                      <a:pt x="384" y="1193"/>
                    </a:lnTo>
                    <a:lnTo>
                      <a:pt x="390" y="1193"/>
                    </a:lnTo>
                    <a:lnTo>
                      <a:pt x="601" y="1193"/>
                    </a:lnTo>
                    <a:lnTo>
                      <a:pt x="607" y="1193"/>
                    </a:lnTo>
                    <a:lnTo>
                      <a:pt x="613" y="1192"/>
                    </a:lnTo>
                    <a:lnTo>
                      <a:pt x="618" y="1190"/>
                    </a:lnTo>
                    <a:lnTo>
                      <a:pt x="624" y="1188"/>
                    </a:lnTo>
                    <a:lnTo>
                      <a:pt x="629" y="1186"/>
                    </a:lnTo>
                    <a:lnTo>
                      <a:pt x="633" y="1183"/>
                    </a:lnTo>
                    <a:lnTo>
                      <a:pt x="638" y="1180"/>
                    </a:lnTo>
                    <a:lnTo>
                      <a:pt x="642" y="1176"/>
                    </a:lnTo>
                    <a:lnTo>
                      <a:pt x="646" y="1172"/>
                    </a:lnTo>
                    <a:lnTo>
                      <a:pt x="649" y="1167"/>
                    </a:lnTo>
                    <a:lnTo>
                      <a:pt x="652" y="1163"/>
                    </a:lnTo>
                    <a:lnTo>
                      <a:pt x="654" y="1157"/>
                    </a:lnTo>
                    <a:lnTo>
                      <a:pt x="656" y="1152"/>
                    </a:lnTo>
                    <a:lnTo>
                      <a:pt x="658" y="1147"/>
                    </a:lnTo>
                    <a:lnTo>
                      <a:pt x="659" y="1141"/>
                    </a:lnTo>
                    <a:lnTo>
                      <a:pt x="659" y="1135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81" y="954"/>
                    </a:lnTo>
                    <a:lnTo>
                      <a:pt x="702" y="945"/>
                    </a:lnTo>
                    <a:lnTo>
                      <a:pt x="722" y="935"/>
                    </a:lnTo>
                    <a:lnTo>
                      <a:pt x="743" y="924"/>
                    </a:lnTo>
                    <a:lnTo>
                      <a:pt x="772" y="906"/>
                    </a:lnTo>
                    <a:lnTo>
                      <a:pt x="798" y="887"/>
                    </a:lnTo>
                    <a:lnTo>
                      <a:pt x="823" y="867"/>
                    </a:lnTo>
                    <a:lnTo>
                      <a:pt x="847" y="846"/>
                    </a:lnTo>
                    <a:lnTo>
                      <a:pt x="868" y="823"/>
                    </a:lnTo>
                    <a:lnTo>
                      <a:pt x="888" y="798"/>
                    </a:lnTo>
                    <a:lnTo>
                      <a:pt x="907" y="772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4" y="684"/>
                    </a:lnTo>
                    <a:lnTo>
                      <a:pt x="966" y="654"/>
                    </a:lnTo>
                    <a:lnTo>
                      <a:pt x="975" y="624"/>
                    </a:lnTo>
                    <a:lnTo>
                      <a:pt x="982" y="593"/>
                    </a:lnTo>
                    <a:lnTo>
                      <a:pt x="987" y="561"/>
                    </a:lnTo>
                    <a:lnTo>
                      <a:pt x="990" y="529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0" y="461"/>
                    </a:lnTo>
                    <a:lnTo>
                      <a:pt x="987" y="429"/>
                    </a:lnTo>
                    <a:lnTo>
                      <a:pt x="982" y="398"/>
                    </a:lnTo>
                    <a:lnTo>
                      <a:pt x="975" y="367"/>
                    </a:lnTo>
                    <a:lnTo>
                      <a:pt x="966" y="337"/>
                    </a:lnTo>
                    <a:lnTo>
                      <a:pt x="954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8" y="193"/>
                    </a:lnTo>
                    <a:lnTo>
                      <a:pt x="868" y="168"/>
                    </a:lnTo>
                    <a:lnTo>
                      <a:pt x="847" y="144"/>
                    </a:lnTo>
                    <a:lnTo>
                      <a:pt x="823" y="123"/>
                    </a:lnTo>
                    <a:lnTo>
                      <a:pt x="798" y="103"/>
                    </a:lnTo>
                    <a:lnTo>
                      <a:pt x="772" y="84"/>
                    </a:lnTo>
                    <a:lnTo>
                      <a:pt x="743" y="66"/>
                    </a:lnTo>
                    <a:lnTo>
                      <a:pt x="713" y="50"/>
                    </a:lnTo>
                    <a:lnTo>
                      <a:pt x="684" y="36"/>
                    </a:lnTo>
                    <a:lnTo>
                      <a:pt x="654" y="25"/>
                    </a:lnTo>
                    <a:lnTo>
                      <a:pt x="624" y="16"/>
                    </a:lnTo>
                    <a:lnTo>
                      <a:pt x="593" y="9"/>
                    </a:lnTo>
                    <a:lnTo>
                      <a:pt x="562" y="4"/>
                    </a:lnTo>
                    <a:lnTo>
                      <a:pt x="529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3" name=""/>
              <p:cNvSpPr/>
              <p:nvPr/>
            </p:nvSpPr>
            <p:spPr>
              <a:xfrm>
                <a:off x="320400" y="667080"/>
                <a:ext cx="167400" cy="42120"/>
              </a:xfrm>
              <a:custGeom>
                <a:avLst/>
                <a:gdLst/>
                <a:ahLst/>
                <a:rect l="0" t="0" r="r" b="b"/>
                <a:pathLst>
                  <a:path w="465" h="117">
                    <a:moveTo>
                      <a:pt x="233" y="117"/>
                    </a:moveTo>
                    <a:lnTo>
                      <a:pt x="407" y="117"/>
                    </a:lnTo>
                    <a:lnTo>
                      <a:pt x="413" y="117"/>
                    </a:lnTo>
                    <a:lnTo>
                      <a:pt x="419" y="116"/>
                    </a:lnTo>
                    <a:lnTo>
                      <a:pt x="424" y="114"/>
                    </a:lnTo>
                    <a:lnTo>
                      <a:pt x="430" y="112"/>
                    </a:lnTo>
                    <a:lnTo>
                      <a:pt x="435" y="110"/>
                    </a:lnTo>
                    <a:lnTo>
                      <a:pt x="439" y="107"/>
                    </a:lnTo>
                    <a:lnTo>
                      <a:pt x="444" y="103"/>
                    </a:lnTo>
                    <a:lnTo>
                      <a:pt x="448" y="100"/>
                    </a:lnTo>
                    <a:lnTo>
                      <a:pt x="452" y="95"/>
                    </a:lnTo>
                    <a:lnTo>
                      <a:pt x="455" y="91"/>
                    </a:lnTo>
                    <a:lnTo>
                      <a:pt x="458" y="86"/>
                    </a:lnTo>
                    <a:lnTo>
                      <a:pt x="460" y="81"/>
                    </a:lnTo>
                    <a:lnTo>
                      <a:pt x="462" y="76"/>
                    </a:lnTo>
                    <a:lnTo>
                      <a:pt x="464" y="70"/>
                    </a:lnTo>
                    <a:lnTo>
                      <a:pt x="465" y="64"/>
                    </a:lnTo>
                    <a:lnTo>
                      <a:pt x="465" y="58"/>
                    </a:lnTo>
                    <a:lnTo>
                      <a:pt x="465" y="52"/>
                    </a:lnTo>
                    <a:lnTo>
                      <a:pt x="464" y="46"/>
                    </a:lnTo>
                    <a:lnTo>
                      <a:pt x="462" y="41"/>
                    </a:lnTo>
                    <a:lnTo>
                      <a:pt x="460" y="35"/>
                    </a:lnTo>
                    <a:lnTo>
                      <a:pt x="458" y="30"/>
                    </a:lnTo>
                    <a:lnTo>
                      <a:pt x="455" y="25"/>
                    </a:lnTo>
                    <a:lnTo>
                      <a:pt x="452" y="21"/>
                    </a:lnTo>
                    <a:lnTo>
                      <a:pt x="448" y="17"/>
                    </a:lnTo>
                    <a:lnTo>
                      <a:pt x="444" y="13"/>
                    </a:lnTo>
                    <a:lnTo>
                      <a:pt x="439" y="10"/>
                    </a:lnTo>
                    <a:lnTo>
                      <a:pt x="435" y="7"/>
                    </a:lnTo>
                    <a:lnTo>
                      <a:pt x="430" y="4"/>
                    </a:lnTo>
                    <a:lnTo>
                      <a:pt x="424" y="3"/>
                    </a:lnTo>
                    <a:lnTo>
                      <a:pt x="419" y="1"/>
                    </a:lnTo>
                    <a:lnTo>
                      <a:pt x="413" y="0"/>
                    </a:lnTo>
                    <a:lnTo>
                      <a:pt x="40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4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5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6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1"/>
                    </a:lnTo>
                    <a:lnTo>
                      <a:pt x="13" y="95"/>
                    </a:lnTo>
                    <a:lnTo>
                      <a:pt x="17" y="100"/>
                    </a:lnTo>
                    <a:lnTo>
                      <a:pt x="21" y="103"/>
                    </a:lnTo>
                    <a:lnTo>
                      <a:pt x="26" y="107"/>
                    </a:lnTo>
                    <a:lnTo>
                      <a:pt x="30" y="110"/>
                    </a:lnTo>
                    <a:lnTo>
                      <a:pt x="35" y="112"/>
                    </a:lnTo>
                    <a:lnTo>
                      <a:pt x="41" y="114"/>
                    </a:lnTo>
                    <a:lnTo>
                      <a:pt x="46" y="116"/>
                    </a:lnTo>
                    <a:lnTo>
                      <a:pt x="52" y="117"/>
                    </a:lnTo>
                    <a:lnTo>
                      <a:pt x="58" y="117"/>
                    </a:lnTo>
                    <a:lnTo>
                      <a:pt x="233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4" name=""/>
              <p:cNvSpPr/>
              <p:nvPr/>
            </p:nvSpPr>
            <p:spPr>
              <a:xfrm>
                <a:off x="336600" y="708480"/>
                <a:ext cx="135000" cy="41760"/>
              </a:xfrm>
              <a:custGeom>
                <a:avLst/>
                <a:gdLst/>
                <a:ahLst/>
                <a:rect l="0" t="0" r="r" b="b"/>
                <a:pathLst>
                  <a:path w="375" h="116">
                    <a:moveTo>
                      <a:pt x="188" y="116"/>
                    </a:moveTo>
                    <a:lnTo>
                      <a:pt x="317" y="116"/>
                    </a:lnTo>
                    <a:lnTo>
                      <a:pt x="323" y="116"/>
                    </a:lnTo>
                    <a:lnTo>
                      <a:pt x="329" y="115"/>
                    </a:lnTo>
                    <a:lnTo>
                      <a:pt x="334" y="113"/>
                    </a:lnTo>
                    <a:lnTo>
                      <a:pt x="340" y="111"/>
                    </a:lnTo>
                    <a:lnTo>
                      <a:pt x="345" y="109"/>
                    </a:lnTo>
                    <a:lnTo>
                      <a:pt x="349" y="106"/>
                    </a:lnTo>
                    <a:lnTo>
                      <a:pt x="354" y="103"/>
                    </a:lnTo>
                    <a:lnTo>
                      <a:pt x="358" y="99"/>
                    </a:lnTo>
                    <a:lnTo>
                      <a:pt x="362" y="95"/>
                    </a:lnTo>
                    <a:lnTo>
                      <a:pt x="365" y="90"/>
                    </a:lnTo>
                    <a:lnTo>
                      <a:pt x="368" y="86"/>
                    </a:lnTo>
                    <a:lnTo>
                      <a:pt x="370" y="81"/>
                    </a:lnTo>
                    <a:lnTo>
                      <a:pt x="372" y="75"/>
                    </a:lnTo>
                    <a:lnTo>
                      <a:pt x="374" y="70"/>
                    </a:lnTo>
                    <a:lnTo>
                      <a:pt x="375" y="64"/>
                    </a:lnTo>
                    <a:lnTo>
                      <a:pt x="375" y="58"/>
                    </a:lnTo>
                    <a:lnTo>
                      <a:pt x="375" y="58"/>
                    </a:lnTo>
                    <a:lnTo>
                      <a:pt x="375" y="52"/>
                    </a:lnTo>
                    <a:lnTo>
                      <a:pt x="374" y="46"/>
                    </a:lnTo>
                    <a:lnTo>
                      <a:pt x="372" y="41"/>
                    </a:lnTo>
                    <a:lnTo>
                      <a:pt x="370" y="35"/>
                    </a:lnTo>
                    <a:lnTo>
                      <a:pt x="368" y="30"/>
                    </a:lnTo>
                    <a:lnTo>
                      <a:pt x="365" y="26"/>
                    </a:lnTo>
                    <a:lnTo>
                      <a:pt x="362" y="21"/>
                    </a:lnTo>
                    <a:lnTo>
                      <a:pt x="358" y="17"/>
                    </a:lnTo>
                    <a:lnTo>
                      <a:pt x="354" y="13"/>
                    </a:lnTo>
                    <a:lnTo>
                      <a:pt x="349" y="10"/>
                    </a:lnTo>
                    <a:lnTo>
                      <a:pt x="345" y="7"/>
                    </a:lnTo>
                    <a:lnTo>
                      <a:pt x="340" y="5"/>
                    </a:lnTo>
                    <a:lnTo>
                      <a:pt x="334" y="3"/>
                    </a:lnTo>
                    <a:lnTo>
                      <a:pt x="329" y="1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188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5" name=""/>
              <p:cNvSpPr/>
              <p:nvPr/>
            </p:nvSpPr>
            <p:spPr>
              <a:xfrm>
                <a:off x="323280" y="356040"/>
                <a:ext cx="163440" cy="311040"/>
              </a:xfrm>
              <a:custGeom>
                <a:avLst/>
                <a:gdLst/>
                <a:ahLst/>
                <a:rect l="0" t="0" r="r" b="b"/>
                <a:pathLst>
                  <a:path w="454" h="864">
                    <a:moveTo>
                      <a:pt x="165" y="864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7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3" y="387"/>
                    </a:lnTo>
                    <a:lnTo>
                      <a:pt x="223" y="368"/>
                    </a:lnTo>
                    <a:lnTo>
                      <a:pt x="245" y="351"/>
                    </a:lnTo>
                    <a:lnTo>
                      <a:pt x="270" y="334"/>
                    </a:lnTo>
                    <a:lnTo>
                      <a:pt x="324" y="302"/>
                    </a:lnTo>
                    <a:lnTo>
                      <a:pt x="375" y="270"/>
                    </a:lnTo>
                    <a:lnTo>
                      <a:pt x="399" y="252"/>
                    </a:lnTo>
                    <a:lnTo>
                      <a:pt x="419" y="232"/>
                    </a:lnTo>
                    <a:lnTo>
                      <a:pt x="428" y="222"/>
                    </a:lnTo>
                    <a:lnTo>
                      <a:pt x="435" y="211"/>
                    </a:lnTo>
                    <a:lnTo>
                      <a:pt x="442" y="200"/>
                    </a:lnTo>
                    <a:lnTo>
                      <a:pt x="447" y="188"/>
                    </a:lnTo>
                    <a:lnTo>
                      <a:pt x="451" y="175"/>
                    </a:lnTo>
                    <a:lnTo>
                      <a:pt x="453" y="161"/>
                    </a:lnTo>
                    <a:lnTo>
                      <a:pt x="454" y="147"/>
                    </a:lnTo>
                    <a:lnTo>
                      <a:pt x="453" y="132"/>
                    </a:lnTo>
                    <a:lnTo>
                      <a:pt x="450" y="119"/>
                    </a:lnTo>
                    <a:lnTo>
                      <a:pt x="447" y="109"/>
                    </a:lnTo>
                    <a:lnTo>
                      <a:pt x="442" y="99"/>
                    </a:lnTo>
                    <a:lnTo>
                      <a:pt x="435" y="92"/>
                    </a:lnTo>
                    <a:lnTo>
                      <a:pt x="428" y="85"/>
                    </a:lnTo>
                    <a:lnTo>
                      <a:pt x="420" y="79"/>
                    </a:lnTo>
                    <a:lnTo>
                      <a:pt x="410" y="75"/>
                    </a:lnTo>
                    <a:lnTo>
                      <a:pt x="400" y="72"/>
                    </a:lnTo>
                    <a:lnTo>
                      <a:pt x="390" y="70"/>
                    </a:lnTo>
                    <a:lnTo>
                      <a:pt x="379" y="69"/>
                    </a:lnTo>
                    <a:lnTo>
                      <a:pt x="355" y="70"/>
                    </a:lnTo>
                    <a:lnTo>
                      <a:pt x="331" y="74"/>
                    </a:lnTo>
                    <a:lnTo>
                      <a:pt x="307" y="82"/>
                    </a:lnTo>
                    <a:lnTo>
                      <a:pt x="284" y="91"/>
                    </a:lnTo>
                    <a:lnTo>
                      <a:pt x="262" y="103"/>
                    </a:lnTo>
                    <a:lnTo>
                      <a:pt x="244" y="116"/>
                    </a:lnTo>
                    <a:lnTo>
                      <a:pt x="235" y="123"/>
                    </a:lnTo>
                    <a:lnTo>
                      <a:pt x="228" y="130"/>
                    </a:lnTo>
                    <a:lnTo>
                      <a:pt x="223" y="138"/>
                    </a:lnTo>
                    <a:lnTo>
                      <a:pt x="218" y="145"/>
                    </a:lnTo>
                    <a:lnTo>
                      <a:pt x="214" y="153"/>
                    </a:lnTo>
                    <a:lnTo>
                      <a:pt x="213" y="161"/>
                    </a:lnTo>
                    <a:lnTo>
                      <a:pt x="212" y="168"/>
                    </a:lnTo>
                    <a:lnTo>
                      <a:pt x="214" y="175"/>
                    </a:lnTo>
                    <a:lnTo>
                      <a:pt x="217" y="183"/>
                    </a:lnTo>
                    <a:lnTo>
                      <a:pt x="222" y="190"/>
                    </a:lnTo>
                    <a:lnTo>
                      <a:pt x="226" y="194"/>
                    </a:lnTo>
                    <a:lnTo>
                      <a:pt x="231" y="198"/>
                    </a:lnTo>
                    <a:lnTo>
                      <a:pt x="235" y="200"/>
                    </a:lnTo>
                    <a:lnTo>
                      <a:pt x="240" y="202"/>
                    </a:lnTo>
                    <a:lnTo>
                      <a:pt x="244" y="203"/>
                    </a:lnTo>
                    <a:lnTo>
                      <a:pt x="248" y="202"/>
                    </a:lnTo>
                    <a:lnTo>
                      <a:pt x="253" y="201"/>
                    </a:lnTo>
                    <a:lnTo>
                      <a:pt x="256" y="199"/>
                    </a:lnTo>
                    <a:lnTo>
                      <a:pt x="260" y="197"/>
                    </a:lnTo>
                    <a:lnTo>
                      <a:pt x="264" y="193"/>
                    </a:lnTo>
                    <a:lnTo>
                      <a:pt x="267" y="190"/>
                    </a:lnTo>
                    <a:lnTo>
                      <a:pt x="270" y="185"/>
                    </a:lnTo>
                    <a:lnTo>
                      <a:pt x="276" y="174"/>
                    </a:lnTo>
                    <a:lnTo>
                      <a:pt x="280" y="162"/>
                    </a:lnTo>
                    <a:lnTo>
                      <a:pt x="283" y="148"/>
                    </a:lnTo>
                    <a:lnTo>
                      <a:pt x="284" y="134"/>
                    </a:lnTo>
                    <a:lnTo>
                      <a:pt x="284" y="119"/>
                    </a:lnTo>
                    <a:lnTo>
                      <a:pt x="281" y="103"/>
                    </a:lnTo>
                    <a:lnTo>
                      <a:pt x="277" y="89"/>
                    </a:lnTo>
                    <a:lnTo>
                      <a:pt x="270" y="74"/>
                    </a:lnTo>
                    <a:lnTo>
                      <a:pt x="266" y="68"/>
                    </a:lnTo>
                    <a:lnTo>
                      <a:pt x="261" y="61"/>
                    </a:lnTo>
                    <a:lnTo>
                      <a:pt x="256" y="55"/>
                    </a:lnTo>
                    <a:lnTo>
                      <a:pt x="250" y="50"/>
                    </a:lnTo>
                    <a:lnTo>
                      <a:pt x="242" y="44"/>
                    </a:lnTo>
                    <a:lnTo>
                      <a:pt x="231" y="37"/>
                    </a:lnTo>
                    <a:lnTo>
                      <a:pt x="218" y="30"/>
                    </a:lnTo>
                    <a:lnTo>
                      <a:pt x="203" y="23"/>
                    </a:lnTo>
                    <a:lnTo>
                      <a:pt x="187" y="16"/>
                    </a:lnTo>
                    <a:lnTo>
                      <a:pt x="169" y="10"/>
                    </a:lnTo>
                    <a:lnTo>
                      <a:pt x="151" y="5"/>
                    </a:lnTo>
                    <a:lnTo>
                      <a:pt x="132" y="2"/>
                    </a:lnTo>
                    <a:lnTo>
                      <a:pt x="113" y="0"/>
                    </a:lnTo>
                    <a:lnTo>
                      <a:pt x="94" y="1"/>
                    </a:lnTo>
                    <a:lnTo>
                      <a:pt x="76" y="4"/>
                    </a:lnTo>
                    <a:lnTo>
                      <a:pt x="67" y="6"/>
                    </a:lnTo>
                    <a:lnTo>
                      <a:pt x="59" y="10"/>
                    </a:lnTo>
                    <a:lnTo>
                      <a:pt x="50" y="14"/>
                    </a:lnTo>
                    <a:lnTo>
                      <a:pt x="42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7" y="355"/>
                    </a:lnTo>
                    <a:lnTo>
                      <a:pt x="248" y="378"/>
                    </a:lnTo>
                    <a:lnTo>
                      <a:pt x="264" y="400"/>
                    </a:lnTo>
                    <a:lnTo>
                      <a:pt x="270" y="411"/>
                    </a:lnTo>
                    <a:lnTo>
                      <a:pt x="275" y="422"/>
                    </a:lnTo>
                    <a:lnTo>
                      <a:pt x="278" y="432"/>
                    </a:lnTo>
                    <a:lnTo>
                      <a:pt x="280" y="443"/>
                    </a:lnTo>
                    <a:lnTo>
                      <a:pt x="281" y="483"/>
                    </a:lnTo>
                    <a:lnTo>
                      <a:pt x="281" y="540"/>
                    </a:lnTo>
                    <a:lnTo>
                      <a:pt x="278" y="682"/>
                    </a:lnTo>
                    <a:lnTo>
                      <a:pt x="273" y="864"/>
                    </a:lnTo>
                    <a:lnTo>
                      <a:pt x="165" y="864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6" name=""/>
              <p:cNvSpPr/>
              <p:nvPr/>
            </p:nvSpPr>
            <p:spPr>
              <a:xfrm>
                <a:off x="404280" y="79560"/>
                <a:ext cx="0" cy="61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7" name=""/>
              <p:cNvSpPr/>
              <p:nvPr/>
            </p:nvSpPr>
            <p:spPr>
              <a:xfrm flipH="1">
                <a:off x="615600" y="168120"/>
                <a:ext cx="4320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8" name=""/>
              <p:cNvSpPr/>
              <p:nvPr/>
            </p:nvSpPr>
            <p:spPr>
              <a:xfrm flipH="1">
                <a:off x="66456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29" name=""/>
              <p:cNvSpPr/>
              <p:nvPr/>
            </p:nvSpPr>
            <p:spPr>
              <a:xfrm>
                <a:off x="149400" y="168120"/>
                <a:ext cx="4356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0" name=""/>
              <p:cNvSpPr/>
              <p:nvPr/>
            </p:nvSpPr>
            <p:spPr>
              <a:xfrm>
                <a:off x="8244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331" name=""/>
            <p:cNvGrpSpPr/>
            <p:nvPr/>
          </p:nvGrpSpPr>
          <p:grpSpPr>
            <a:xfrm>
              <a:off x="69480" y="59040"/>
              <a:ext cx="643320" cy="671040"/>
              <a:chOff x="69480" y="59040"/>
              <a:chExt cx="643320" cy="671040"/>
            </a:xfrm>
          </p:grpSpPr>
          <p:sp>
            <p:nvSpPr>
              <p:cNvPr id="332" name=""/>
              <p:cNvSpPr/>
              <p:nvPr/>
            </p:nvSpPr>
            <p:spPr>
              <a:xfrm>
                <a:off x="212400" y="217080"/>
                <a:ext cx="357120" cy="429840"/>
              </a:xfrm>
              <a:custGeom>
                <a:avLst/>
                <a:gdLst/>
                <a:ahLst/>
                <a:rect l="0" t="0" r="r" b="b"/>
                <a:pathLst>
                  <a:path w="992" h="1194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5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5" y="219"/>
                    </a:lnTo>
                    <a:lnTo>
                      <a:pt x="67" y="248"/>
                    </a:lnTo>
                    <a:lnTo>
                      <a:pt x="51" y="278"/>
                    </a:lnTo>
                    <a:lnTo>
                      <a:pt x="37" y="307"/>
                    </a:lnTo>
                    <a:lnTo>
                      <a:pt x="26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30"/>
                    </a:lnTo>
                    <a:lnTo>
                      <a:pt x="1" y="462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1" y="529"/>
                    </a:lnTo>
                    <a:lnTo>
                      <a:pt x="4" y="562"/>
                    </a:lnTo>
                    <a:lnTo>
                      <a:pt x="10" y="593"/>
                    </a:lnTo>
                    <a:lnTo>
                      <a:pt x="17" y="624"/>
                    </a:lnTo>
                    <a:lnTo>
                      <a:pt x="26" y="654"/>
                    </a:lnTo>
                    <a:lnTo>
                      <a:pt x="37" y="684"/>
                    </a:lnTo>
                    <a:lnTo>
                      <a:pt x="51" y="713"/>
                    </a:lnTo>
                    <a:lnTo>
                      <a:pt x="67" y="743"/>
                    </a:lnTo>
                    <a:lnTo>
                      <a:pt x="85" y="771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5" y="846"/>
                    </a:lnTo>
                    <a:lnTo>
                      <a:pt x="168" y="868"/>
                    </a:lnTo>
                    <a:lnTo>
                      <a:pt x="193" y="888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6"/>
                    </a:lnTo>
                    <a:lnTo>
                      <a:pt x="290" y="946"/>
                    </a:lnTo>
                    <a:lnTo>
                      <a:pt x="310" y="955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3"/>
                    </a:lnTo>
                    <a:lnTo>
                      <a:pt x="337" y="1158"/>
                    </a:lnTo>
                    <a:lnTo>
                      <a:pt x="339" y="1163"/>
                    </a:lnTo>
                    <a:lnTo>
                      <a:pt x="342" y="1168"/>
                    </a:lnTo>
                    <a:lnTo>
                      <a:pt x="345" y="1173"/>
                    </a:lnTo>
                    <a:lnTo>
                      <a:pt x="349" y="1177"/>
                    </a:lnTo>
                    <a:lnTo>
                      <a:pt x="353" y="1181"/>
                    </a:lnTo>
                    <a:lnTo>
                      <a:pt x="358" y="1184"/>
                    </a:lnTo>
                    <a:lnTo>
                      <a:pt x="363" y="1187"/>
                    </a:lnTo>
                    <a:lnTo>
                      <a:pt x="368" y="1189"/>
                    </a:lnTo>
                    <a:lnTo>
                      <a:pt x="373" y="1191"/>
                    </a:lnTo>
                    <a:lnTo>
                      <a:pt x="379" y="1193"/>
                    </a:lnTo>
                    <a:lnTo>
                      <a:pt x="385" y="1194"/>
                    </a:lnTo>
                    <a:lnTo>
                      <a:pt x="391" y="1194"/>
                    </a:lnTo>
                    <a:lnTo>
                      <a:pt x="602" y="1194"/>
                    </a:lnTo>
                    <a:lnTo>
                      <a:pt x="608" y="1194"/>
                    </a:lnTo>
                    <a:lnTo>
                      <a:pt x="614" y="1193"/>
                    </a:lnTo>
                    <a:lnTo>
                      <a:pt x="619" y="1191"/>
                    </a:lnTo>
                    <a:lnTo>
                      <a:pt x="625" y="1189"/>
                    </a:lnTo>
                    <a:lnTo>
                      <a:pt x="630" y="1187"/>
                    </a:lnTo>
                    <a:lnTo>
                      <a:pt x="634" y="1184"/>
                    </a:lnTo>
                    <a:lnTo>
                      <a:pt x="639" y="1181"/>
                    </a:lnTo>
                    <a:lnTo>
                      <a:pt x="643" y="1177"/>
                    </a:lnTo>
                    <a:lnTo>
                      <a:pt x="647" y="1173"/>
                    </a:lnTo>
                    <a:lnTo>
                      <a:pt x="650" y="1168"/>
                    </a:lnTo>
                    <a:lnTo>
                      <a:pt x="653" y="1163"/>
                    </a:lnTo>
                    <a:lnTo>
                      <a:pt x="655" y="1158"/>
                    </a:lnTo>
                    <a:lnTo>
                      <a:pt x="657" y="1153"/>
                    </a:lnTo>
                    <a:lnTo>
                      <a:pt x="659" y="1147"/>
                    </a:lnTo>
                    <a:lnTo>
                      <a:pt x="660" y="1141"/>
                    </a:lnTo>
                    <a:lnTo>
                      <a:pt x="660" y="1135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82" y="955"/>
                    </a:lnTo>
                    <a:lnTo>
                      <a:pt x="703" y="945"/>
                    </a:lnTo>
                    <a:lnTo>
                      <a:pt x="723" y="935"/>
                    </a:lnTo>
                    <a:lnTo>
                      <a:pt x="744" y="924"/>
                    </a:lnTo>
                    <a:lnTo>
                      <a:pt x="772" y="906"/>
                    </a:lnTo>
                    <a:lnTo>
                      <a:pt x="799" y="888"/>
                    </a:lnTo>
                    <a:lnTo>
                      <a:pt x="824" y="867"/>
                    </a:lnTo>
                    <a:lnTo>
                      <a:pt x="847" y="846"/>
                    </a:lnTo>
                    <a:lnTo>
                      <a:pt x="869" y="823"/>
                    </a:lnTo>
                    <a:lnTo>
                      <a:pt x="889" y="798"/>
                    </a:lnTo>
                    <a:lnTo>
                      <a:pt x="907" y="771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5" y="684"/>
                    </a:lnTo>
                    <a:lnTo>
                      <a:pt x="966" y="654"/>
                    </a:lnTo>
                    <a:lnTo>
                      <a:pt x="976" y="624"/>
                    </a:lnTo>
                    <a:lnTo>
                      <a:pt x="983" y="593"/>
                    </a:lnTo>
                    <a:lnTo>
                      <a:pt x="988" y="562"/>
                    </a:lnTo>
                    <a:lnTo>
                      <a:pt x="991" y="529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1" y="462"/>
                    </a:lnTo>
                    <a:lnTo>
                      <a:pt x="988" y="430"/>
                    </a:lnTo>
                    <a:lnTo>
                      <a:pt x="983" y="398"/>
                    </a:lnTo>
                    <a:lnTo>
                      <a:pt x="976" y="367"/>
                    </a:lnTo>
                    <a:lnTo>
                      <a:pt x="966" y="337"/>
                    </a:lnTo>
                    <a:lnTo>
                      <a:pt x="955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9" y="193"/>
                    </a:lnTo>
                    <a:lnTo>
                      <a:pt x="869" y="168"/>
                    </a:lnTo>
                    <a:lnTo>
                      <a:pt x="847" y="144"/>
                    </a:lnTo>
                    <a:lnTo>
                      <a:pt x="824" y="123"/>
                    </a:lnTo>
                    <a:lnTo>
                      <a:pt x="799" y="103"/>
                    </a:lnTo>
                    <a:lnTo>
                      <a:pt x="773" y="84"/>
                    </a:lnTo>
                    <a:lnTo>
                      <a:pt x="744" y="66"/>
                    </a:lnTo>
                    <a:lnTo>
                      <a:pt x="714" y="50"/>
                    </a:lnTo>
                    <a:lnTo>
                      <a:pt x="685" y="36"/>
                    </a:lnTo>
                    <a:lnTo>
                      <a:pt x="655" y="25"/>
                    </a:lnTo>
                    <a:lnTo>
                      <a:pt x="624" y="16"/>
                    </a:lnTo>
                    <a:lnTo>
                      <a:pt x="594" y="9"/>
                    </a:lnTo>
                    <a:lnTo>
                      <a:pt x="562" y="4"/>
                    </a:lnTo>
                    <a:lnTo>
                      <a:pt x="530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3" name=""/>
              <p:cNvSpPr/>
              <p:nvPr/>
            </p:nvSpPr>
            <p:spPr>
              <a:xfrm>
                <a:off x="307080" y="646920"/>
                <a:ext cx="167760" cy="41760"/>
              </a:xfrm>
              <a:custGeom>
                <a:avLst/>
                <a:gdLst/>
                <a:ahLst/>
                <a:rect l="0" t="0" r="r" b="b"/>
                <a:pathLst>
                  <a:path w="466" h="116">
                    <a:moveTo>
                      <a:pt x="233" y="116"/>
                    </a:moveTo>
                    <a:lnTo>
                      <a:pt x="408" y="116"/>
                    </a:lnTo>
                    <a:lnTo>
                      <a:pt x="414" y="116"/>
                    </a:lnTo>
                    <a:lnTo>
                      <a:pt x="420" y="115"/>
                    </a:lnTo>
                    <a:lnTo>
                      <a:pt x="425" y="113"/>
                    </a:lnTo>
                    <a:lnTo>
                      <a:pt x="431" y="111"/>
                    </a:lnTo>
                    <a:lnTo>
                      <a:pt x="436" y="109"/>
                    </a:lnTo>
                    <a:lnTo>
                      <a:pt x="440" y="106"/>
                    </a:lnTo>
                    <a:lnTo>
                      <a:pt x="445" y="103"/>
                    </a:lnTo>
                    <a:lnTo>
                      <a:pt x="449" y="99"/>
                    </a:lnTo>
                    <a:lnTo>
                      <a:pt x="453" y="95"/>
                    </a:lnTo>
                    <a:lnTo>
                      <a:pt x="456" y="90"/>
                    </a:lnTo>
                    <a:lnTo>
                      <a:pt x="459" y="86"/>
                    </a:lnTo>
                    <a:lnTo>
                      <a:pt x="461" y="81"/>
                    </a:lnTo>
                    <a:lnTo>
                      <a:pt x="463" y="75"/>
                    </a:lnTo>
                    <a:lnTo>
                      <a:pt x="465" y="70"/>
                    </a:lnTo>
                    <a:lnTo>
                      <a:pt x="466" y="64"/>
                    </a:lnTo>
                    <a:lnTo>
                      <a:pt x="466" y="58"/>
                    </a:lnTo>
                    <a:lnTo>
                      <a:pt x="466" y="52"/>
                    </a:lnTo>
                    <a:lnTo>
                      <a:pt x="465" y="46"/>
                    </a:lnTo>
                    <a:lnTo>
                      <a:pt x="463" y="41"/>
                    </a:lnTo>
                    <a:lnTo>
                      <a:pt x="461" y="35"/>
                    </a:lnTo>
                    <a:lnTo>
                      <a:pt x="459" y="30"/>
                    </a:lnTo>
                    <a:lnTo>
                      <a:pt x="456" y="26"/>
                    </a:lnTo>
                    <a:lnTo>
                      <a:pt x="453" y="21"/>
                    </a:lnTo>
                    <a:lnTo>
                      <a:pt x="449" y="17"/>
                    </a:lnTo>
                    <a:lnTo>
                      <a:pt x="445" y="13"/>
                    </a:lnTo>
                    <a:lnTo>
                      <a:pt x="440" y="10"/>
                    </a:lnTo>
                    <a:lnTo>
                      <a:pt x="436" y="7"/>
                    </a:lnTo>
                    <a:lnTo>
                      <a:pt x="431" y="5"/>
                    </a:lnTo>
                    <a:lnTo>
                      <a:pt x="425" y="3"/>
                    </a:lnTo>
                    <a:lnTo>
                      <a:pt x="420" y="1"/>
                    </a:lnTo>
                    <a:lnTo>
                      <a:pt x="414" y="0"/>
                    </a:lnTo>
                    <a:lnTo>
                      <a:pt x="40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1" y="109"/>
                    </a:lnTo>
                    <a:lnTo>
                      <a:pt x="36" y="111"/>
                    </a:lnTo>
                    <a:lnTo>
                      <a:pt x="41" y="113"/>
                    </a:lnTo>
                    <a:lnTo>
                      <a:pt x="47" y="115"/>
                    </a:lnTo>
                    <a:lnTo>
                      <a:pt x="53" y="116"/>
                    </a:lnTo>
                    <a:lnTo>
                      <a:pt x="59" y="116"/>
                    </a:lnTo>
                    <a:lnTo>
                      <a:pt x="233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4" name=""/>
              <p:cNvSpPr/>
              <p:nvPr/>
            </p:nvSpPr>
            <p:spPr>
              <a:xfrm>
                <a:off x="323280" y="687960"/>
                <a:ext cx="135360" cy="42120"/>
              </a:xfrm>
              <a:custGeom>
                <a:avLst/>
                <a:gdLst/>
                <a:ahLst/>
                <a:rect l="0" t="0" r="r" b="b"/>
                <a:pathLst>
                  <a:path w="376" h="117">
                    <a:moveTo>
                      <a:pt x="188" y="117"/>
                    </a:moveTo>
                    <a:lnTo>
                      <a:pt x="318" y="117"/>
                    </a:lnTo>
                    <a:lnTo>
                      <a:pt x="324" y="117"/>
                    </a:lnTo>
                    <a:lnTo>
                      <a:pt x="330" y="116"/>
                    </a:lnTo>
                    <a:lnTo>
                      <a:pt x="335" y="114"/>
                    </a:lnTo>
                    <a:lnTo>
                      <a:pt x="341" y="112"/>
                    </a:lnTo>
                    <a:lnTo>
                      <a:pt x="346" y="110"/>
                    </a:lnTo>
                    <a:lnTo>
                      <a:pt x="350" y="107"/>
                    </a:lnTo>
                    <a:lnTo>
                      <a:pt x="355" y="104"/>
                    </a:lnTo>
                    <a:lnTo>
                      <a:pt x="359" y="100"/>
                    </a:lnTo>
                    <a:lnTo>
                      <a:pt x="363" y="96"/>
                    </a:lnTo>
                    <a:lnTo>
                      <a:pt x="366" y="91"/>
                    </a:lnTo>
                    <a:lnTo>
                      <a:pt x="369" y="87"/>
                    </a:lnTo>
                    <a:lnTo>
                      <a:pt x="371" y="82"/>
                    </a:lnTo>
                    <a:lnTo>
                      <a:pt x="373" y="76"/>
                    </a:lnTo>
                    <a:lnTo>
                      <a:pt x="375" y="71"/>
                    </a:lnTo>
                    <a:lnTo>
                      <a:pt x="376" y="65"/>
                    </a:lnTo>
                    <a:lnTo>
                      <a:pt x="376" y="59"/>
                    </a:lnTo>
                    <a:lnTo>
                      <a:pt x="376" y="59"/>
                    </a:lnTo>
                    <a:lnTo>
                      <a:pt x="376" y="53"/>
                    </a:lnTo>
                    <a:lnTo>
                      <a:pt x="375" y="47"/>
                    </a:lnTo>
                    <a:lnTo>
                      <a:pt x="373" y="41"/>
                    </a:lnTo>
                    <a:lnTo>
                      <a:pt x="371" y="36"/>
                    </a:lnTo>
                    <a:lnTo>
                      <a:pt x="369" y="31"/>
                    </a:lnTo>
                    <a:lnTo>
                      <a:pt x="366" y="26"/>
                    </a:lnTo>
                    <a:lnTo>
                      <a:pt x="363" y="21"/>
                    </a:lnTo>
                    <a:lnTo>
                      <a:pt x="359" y="17"/>
                    </a:lnTo>
                    <a:lnTo>
                      <a:pt x="355" y="13"/>
                    </a:lnTo>
                    <a:lnTo>
                      <a:pt x="350" y="10"/>
                    </a:lnTo>
                    <a:lnTo>
                      <a:pt x="346" y="7"/>
                    </a:lnTo>
                    <a:lnTo>
                      <a:pt x="341" y="5"/>
                    </a:lnTo>
                    <a:lnTo>
                      <a:pt x="335" y="3"/>
                    </a:lnTo>
                    <a:lnTo>
                      <a:pt x="330" y="1"/>
                    </a:lnTo>
                    <a:lnTo>
                      <a:pt x="324" y="0"/>
                    </a:lnTo>
                    <a:lnTo>
                      <a:pt x="31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1"/>
                    </a:lnTo>
                    <a:lnTo>
                      <a:pt x="5" y="36"/>
                    </a:lnTo>
                    <a:lnTo>
                      <a:pt x="3" y="41"/>
                    </a:lnTo>
                    <a:lnTo>
                      <a:pt x="1" y="47"/>
                    </a:lnTo>
                    <a:lnTo>
                      <a:pt x="0" y="53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1" y="71"/>
                    </a:lnTo>
                    <a:lnTo>
                      <a:pt x="3" y="76"/>
                    </a:lnTo>
                    <a:lnTo>
                      <a:pt x="5" y="82"/>
                    </a:lnTo>
                    <a:lnTo>
                      <a:pt x="7" y="87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7" y="100"/>
                    </a:lnTo>
                    <a:lnTo>
                      <a:pt x="21" y="104"/>
                    </a:lnTo>
                    <a:lnTo>
                      <a:pt x="26" y="107"/>
                    </a:lnTo>
                    <a:lnTo>
                      <a:pt x="31" y="110"/>
                    </a:lnTo>
                    <a:lnTo>
                      <a:pt x="36" y="112"/>
                    </a:lnTo>
                    <a:lnTo>
                      <a:pt x="41" y="114"/>
                    </a:lnTo>
                    <a:lnTo>
                      <a:pt x="47" y="116"/>
                    </a:lnTo>
                    <a:lnTo>
                      <a:pt x="53" y="117"/>
                    </a:lnTo>
                    <a:lnTo>
                      <a:pt x="59" y="117"/>
                    </a:lnTo>
                    <a:lnTo>
                      <a:pt x="188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5" name=""/>
              <p:cNvSpPr/>
              <p:nvPr/>
            </p:nvSpPr>
            <p:spPr>
              <a:xfrm>
                <a:off x="309960" y="335520"/>
                <a:ext cx="163800" cy="311400"/>
              </a:xfrm>
              <a:custGeom>
                <a:avLst/>
                <a:gdLst/>
                <a:ahLst/>
                <a:rect l="0" t="0" r="r" b="b"/>
                <a:pathLst>
                  <a:path w="455" h="865">
                    <a:moveTo>
                      <a:pt x="165" y="865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8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4" y="387"/>
                    </a:lnTo>
                    <a:lnTo>
                      <a:pt x="223" y="368"/>
                    </a:lnTo>
                    <a:lnTo>
                      <a:pt x="246" y="351"/>
                    </a:lnTo>
                    <a:lnTo>
                      <a:pt x="271" y="334"/>
                    </a:lnTo>
                    <a:lnTo>
                      <a:pt x="324" y="302"/>
                    </a:lnTo>
                    <a:lnTo>
                      <a:pt x="376" y="270"/>
                    </a:lnTo>
                    <a:lnTo>
                      <a:pt x="400" y="252"/>
                    </a:lnTo>
                    <a:lnTo>
                      <a:pt x="420" y="232"/>
                    </a:lnTo>
                    <a:lnTo>
                      <a:pt x="429" y="222"/>
                    </a:lnTo>
                    <a:lnTo>
                      <a:pt x="436" y="211"/>
                    </a:lnTo>
                    <a:lnTo>
                      <a:pt x="443" y="200"/>
                    </a:lnTo>
                    <a:lnTo>
                      <a:pt x="448" y="188"/>
                    </a:lnTo>
                    <a:lnTo>
                      <a:pt x="452" y="175"/>
                    </a:lnTo>
                    <a:lnTo>
                      <a:pt x="454" y="161"/>
                    </a:lnTo>
                    <a:lnTo>
                      <a:pt x="455" y="147"/>
                    </a:lnTo>
                    <a:lnTo>
                      <a:pt x="454" y="132"/>
                    </a:lnTo>
                    <a:lnTo>
                      <a:pt x="451" y="119"/>
                    </a:lnTo>
                    <a:lnTo>
                      <a:pt x="448" y="109"/>
                    </a:lnTo>
                    <a:lnTo>
                      <a:pt x="443" y="99"/>
                    </a:lnTo>
                    <a:lnTo>
                      <a:pt x="436" y="91"/>
                    </a:lnTo>
                    <a:lnTo>
                      <a:pt x="429" y="85"/>
                    </a:lnTo>
                    <a:lnTo>
                      <a:pt x="421" y="79"/>
                    </a:lnTo>
                    <a:lnTo>
                      <a:pt x="411" y="75"/>
                    </a:lnTo>
                    <a:lnTo>
                      <a:pt x="401" y="72"/>
                    </a:lnTo>
                    <a:lnTo>
                      <a:pt x="391" y="70"/>
                    </a:lnTo>
                    <a:lnTo>
                      <a:pt x="380" y="69"/>
                    </a:lnTo>
                    <a:lnTo>
                      <a:pt x="356" y="70"/>
                    </a:lnTo>
                    <a:lnTo>
                      <a:pt x="332" y="74"/>
                    </a:lnTo>
                    <a:lnTo>
                      <a:pt x="308" y="81"/>
                    </a:lnTo>
                    <a:lnTo>
                      <a:pt x="285" y="91"/>
                    </a:lnTo>
                    <a:lnTo>
                      <a:pt x="263" y="103"/>
                    </a:lnTo>
                    <a:lnTo>
                      <a:pt x="245" y="116"/>
                    </a:lnTo>
                    <a:lnTo>
                      <a:pt x="236" y="123"/>
                    </a:lnTo>
                    <a:lnTo>
                      <a:pt x="229" y="130"/>
                    </a:lnTo>
                    <a:lnTo>
                      <a:pt x="224" y="138"/>
                    </a:lnTo>
                    <a:lnTo>
                      <a:pt x="219" y="145"/>
                    </a:lnTo>
                    <a:lnTo>
                      <a:pt x="215" y="153"/>
                    </a:lnTo>
                    <a:lnTo>
                      <a:pt x="214" y="160"/>
                    </a:lnTo>
                    <a:lnTo>
                      <a:pt x="213" y="168"/>
                    </a:lnTo>
                    <a:lnTo>
                      <a:pt x="215" y="175"/>
                    </a:lnTo>
                    <a:lnTo>
                      <a:pt x="218" y="183"/>
                    </a:lnTo>
                    <a:lnTo>
                      <a:pt x="223" y="190"/>
                    </a:lnTo>
                    <a:lnTo>
                      <a:pt x="227" y="194"/>
                    </a:lnTo>
                    <a:lnTo>
                      <a:pt x="232" y="198"/>
                    </a:lnTo>
                    <a:lnTo>
                      <a:pt x="236" y="200"/>
                    </a:lnTo>
                    <a:lnTo>
                      <a:pt x="241" y="202"/>
                    </a:lnTo>
                    <a:lnTo>
                      <a:pt x="245" y="203"/>
                    </a:lnTo>
                    <a:lnTo>
                      <a:pt x="249" y="202"/>
                    </a:lnTo>
                    <a:lnTo>
                      <a:pt x="254" y="201"/>
                    </a:lnTo>
                    <a:lnTo>
                      <a:pt x="257" y="199"/>
                    </a:lnTo>
                    <a:lnTo>
                      <a:pt x="261" y="197"/>
                    </a:lnTo>
                    <a:lnTo>
                      <a:pt x="265" y="194"/>
                    </a:lnTo>
                    <a:lnTo>
                      <a:pt x="268" y="190"/>
                    </a:lnTo>
                    <a:lnTo>
                      <a:pt x="271" y="185"/>
                    </a:lnTo>
                    <a:lnTo>
                      <a:pt x="277" y="175"/>
                    </a:lnTo>
                    <a:lnTo>
                      <a:pt x="281" y="162"/>
                    </a:lnTo>
                    <a:lnTo>
                      <a:pt x="284" y="149"/>
                    </a:lnTo>
                    <a:lnTo>
                      <a:pt x="285" y="134"/>
                    </a:lnTo>
                    <a:lnTo>
                      <a:pt x="285" y="119"/>
                    </a:lnTo>
                    <a:lnTo>
                      <a:pt x="282" y="104"/>
                    </a:lnTo>
                    <a:lnTo>
                      <a:pt x="278" y="89"/>
                    </a:lnTo>
                    <a:lnTo>
                      <a:pt x="271" y="75"/>
                    </a:lnTo>
                    <a:lnTo>
                      <a:pt x="267" y="69"/>
                    </a:lnTo>
                    <a:lnTo>
                      <a:pt x="262" y="62"/>
                    </a:lnTo>
                    <a:lnTo>
                      <a:pt x="257" y="56"/>
                    </a:lnTo>
                    <a:lnTo>
                      <a:pt x="251" y="51"/>
                    </a:lnTo>
                    <a:lnTo>
                      <a:pt x="242" y="44"/>
                    </a:lnTo>
                    <a:lnTo>
                      <a:pt x="232" y="38"/>
                    </a:lnTo>
                    <a:lnTo>
                      <a:pt x="219" y="30"/>
                    </a:lnTo>
                    <a:lnTo>
                      <a:pt x="204" y="23"/>
                    </a:lnTo>
                    <a:lnTo>
                      <a:pt x="187" y="16"/>
                    </a:lnTo>
                    <a:lnTo>
                      <a:pt x="170" y="10"/>
                    </a:lnTo>
                    <a:lnTo>
                      <a:pt x="151" y="5"/>
                    </a:lnTo>
                    <a:lnTo>
                      <a:pt x="133" y="2"/>
                    </a:lnTo>
                    <a:lnTo>
                      <a:pt x="114" y="0"/>
                    </a:lnTo>
                    <a:lnTo>
                      <a:pt x="95" y="1"/>
                    </a:lnTo>
                    <a:lnTo>
                      <a:pt x="76" y="4"/>
                    </a:lnTo>
                    <a:lnTo>
                      <a:pt x="68" y="6"/>
                    </a:lnTo>
                    <a:lnTo>
                      <a:pt x="59" y="10"/>
                    </a:lnTo>
                    <a:lnTo>
                      <a:pt x="51" y="14"/>
                    </a:lnTo>
                    <a:lnTo>
                      <a:pt x="43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8" y="355"/>
                    </a:lnTo>
                    <a:lnTo>
                      <a:pt x="248" y="378"/>
                    </a:lnTo>
                    <a:lnTo>
                      <a:pt x="265" y="400"/>
                    </a:lnTo>
                    <a:lnTo>
                      <a:pt x="271" y="411"/>
                    </a:lnTo>
                    <a:lnTo>
                      <a:pt x="276" y="422"/>
                    </a:lnTo>
                    <a:lnTo>
                      <a:pt x="279" y="432"/>
                    </a:lnTo>
                    <a:lnTo>
                      <a:pt x="281" y="443"/>
                    </a:lnTo>
                    <a:lnTo>
                      <a:pt x="282" y="482"/>
                    </a:lnTo>
                    <a:lnTo>
                      <a:pt x="282" y="541"/>
                    </a:lnTo>
                    <a:lnTo>
                      <a:pt x="279" y="682"/>
                    </a:lnTo>
                    <a:lnTo>
                      <a:pt x="274" y="865"/>
                    </a:lnTo>
                    <a:lnTo>
                      <a:pt x="165" y="865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6" name=""/>
              <p:cNvSpPr/>
              <p:nvPr/>
            </p:nvSpPr>
            <p:spPr>
              <a:xfrm>
                <a:off x="390960" y="59040"/>
                <a:ext cx="0" cy="6156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7" name=""/>
              <p:cNvSpPr/>
              <p:nvPr/>
            </p:nvSpPr>
            <p:spPr>
              <a:xfrm flipH="1">
                <a:off x="60228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8" name=""/>
              <p:cNvSpPr/>
              <p:nvPr/>
            </p:nvSpPr>
            <p:spPr>
              <a:xfrm flipH="1">
                <a:off x="651240" y="384840"/>
                <a:ext cx="6156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39" name=""/>
              <p:cNvSpPr/>
              <p:nvPr/>
            </p:nvSpPr>
            <p:spPr>
              <a:xfrm>
                <a:off x="13644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40" name=""/>
              <p:cNvSpPr/>
              <p:nvPr/>
            </p:nvSpPr>
            <p:spPr>
              <a:xfrm>
                <a:off x="69480" y="384840"/>
                <a:ext cx="6120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504000" y="57600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504000" y="16560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dt" idx="25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44" name="PlaceHolder 4"/>
          <p:cNvSpPr>
            <a:spLocks noGrp="1"/>
          </p:cNvSpPr>
          <p:nvPr>
            <p:ph type="ftr" idx="26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45" name="PlaceHolder 5"/>
          <p:cNvSpPr>
            <a:spLocks noGrp="1"/>
          </p:cNvSpPr>
          <p:nvPr>
            <p:ph type="sldNum" idx="27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9DC78794-8B76-4B95-AE28-F66C774D4AF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Infographi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"/>
          <p:cNvSpPr/>
          <p:nvPr/>
        </p:nvSpPr>
        <p:spPr>
          <a:xfrm>
            <a:off x="0" y="180000"/>
            <a:ext cx="4150080" cy="417240"/>
          </a:xfrm>
          <a:custGeom>
            <a:avLst/>
            <a:gdLst/>
            <a:ahLst/>
            <a:rect l="0" t="0" r="r" b="b"/>
            <a:pathLst>
              <a:path w="11528" h="1159">
                <a:moveTo>
                  <a:pt x="0" y="0"/>
                </a:moveTo>
                <a:lnTo>
                  <a:pt x="11528" y="0"/>
                </a:lnTo>
                <a:lnTo>
                  <a:pt x="11528" y="1159"/>
                </a:lnTo>
                <a:lnTo>
                  <a:pt x="0" y="1159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347" name=""/>
          <p:cNvGrpSpPr/>
          <p:nvPr/>
        </p:nvGrpSpPr>
        <p:grpSpPr>
          <a:xfrm>
            <a:off x="152640" y="291960"/>
            <a:ext cx="9273600" cy="4825080"/>
            <a:chOff x="152640" y="291960"/>
            <a:chExt cx="9273600" cy="4825080"/>
          </a:xfrm>
        </p:grpSpPr>
        <p:sp>
          <p:nvSpPr>
            <p:cNvPr id="348" name=""/>
            <p:cNvSpPr/>
            <p:nvPr/>
          </p:nvSpPr>
          <p:spPr>
            <a:xfrm flipH="1">
              <a:off x="1209960" y="4952880"/>
              <a:ext cx="16416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49" name=""/>
            <p:cNvSpPr/>
            <p:nvPr/>
          </p:nvSpPr>
          <p:spPr>
            <a:xfrm>
              <a:off x="1209960" y="4952880"/>
              <a:ext cx="16416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50" name=""/>
            <p:cNvSpPr/>
            <p:nvPr/>
          </p:nvSpPr>
          <p:spPr>
            <a:xfrm>
              <a:off x="5675400" y="1268280"/>
              <a:ext cx="167760" cy="181080"/>
            </a:xfrm>
            <a:custGeom>
              <a:avLst/>
              <a:gdLst/>
              <a:ahLst/>
              <a:rect l="0" t="0" r="r" b="b"/>
              <a:pathLst>
                <a:path w="466" h="503">
                  <a:moveTo>
                    <a:pt x="0" y="230"/>
                  </a:moveTo>
                  <a:lnTo>
                    <a:pt x="404" y="503"/>
                  </a:lnTo>
                  <a:lnTo>
                    <a:pt x="466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51" name=""/>
            <p:cNvSpPr/>
            <p:nvPr/>
          </p:nvSpPr>
          <p:spPr>
            <a:xfrm>
              <a:off x="7669440" y="445248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1" y="334"/>
                  </a:lnTo>
                  <a:lnTo>
                    <a:pt x="516" y="350"/>
                  </a:lnTo>
                  <a:lnTo>
                    <a:pt x="510" y="366"/>
                  </a:lnTo>
                  <a:lnTo>
                    <a:pt x="503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5" y="426"/>
                  </a:lnTo>
                  <a:lnTo>
                    <a:pt x="464" y="440"/>
                  </a:lnTo>
                  <a:lnTo>
                    <a:pt x="453" y="452"/>
                  </a:lnTo>
                  <a:lnTo>
                    <a:pt x="441" y="464"/>
                  </a:lnTo>
                  <a:lnTo>
                    <a:pt x="427" y="474"/>
                  </a:lnTo>
                  <a:lnTo>
                    <a:pt x="413" y="484"/>
                  </a:lnTo>
                  <a:lnTo>
                    <a:pt x="398" y="494"/>
                  </a:lnTo>
                  <a:lnTo>
                    <a:pt x="382" y="503"/>
                  </a:lnTo>
                  <a:lnTo>
                    <a:pt x="366" y="510"/>
                  </a:lnTo>
                  <a:lnTo>
                    <a:pt x="350" y="516"/>
                  </a:lnTo>
                  <a:lnTo>
                    <a:pt x="334" y="521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7" y="521"/>
                  </a:lnTo>
                  <a:lnTo>
                    <a:pt x="181" y="516"/>
                  </a:lnTo>
                  <a:lnTo>
                    <a:pt x="165" y="510"/>
                  </a:lnTo>
                  <a:lnTo>
                    <a:pt x="149" y="503"/>
                  </a:lnTo>
                  <a:lnTo>
                    <a:pt x="133" y="494"/>
                  </a:lnTo>
                  <a:lnTo>
                    <a:pt x="118" y="484"/>
                  </a:lnTo>
                  <a:lnTo>
                    <a:pt x="103" y="474"/>
                  </a:lnTo>
                  <a:lnTo>
                    <a:pt x="90" y="464"/>
                  </a:lnTo>
                  <a:lnTo>
                    <a:pt x="78" y="452"/>
                  </a:lnTo>
                  <a:lnTo>
                    <a:pt x="66" y="440"/>
                  </a:lnTo>
                  <a:lnTo>
                    <a:pt x="56" y="426"/>
                  </a:lnTo>
                  <a:lnTo>
                    <a:pt x="45" y="412"/>
                  </a:lnTo>
                  <a:lnTo>
                    <a:pt x="36" y="397"/>
                  </a:lnTo>
                  <a:lnTo>
                    <a:pt x="27" y="381"/>
                  </a:lnTo>
                  <a:lnTo>
                    <a:pt x="20" y="366"/>
                  </a:lnTo>
                  <a:lnTo>
                    <a:pt x="14" y="350"/>
                  </a:lnTo>
                  <a:lnTo>
                    <a:pt x="9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1" y="283"/>
                  </a:lnTo>
                  <a:lnTo>
                    <a:pt x="0" y="265"/>
                  </a:lnTo>
                  <a:lnTo>
                    <a:pt x="1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9" y="196"/>
                  </a:lnTo>
                  <a:lnTo>
                    <a:pt x="14" y="180"/>
                  </a:lnTo>
                  <a:lnTo>
                    <a:pt x="20" y="164"/>
                  </a:lnTo>
                  <a:lnTo>
                    <a:pt x="27" y="148"/>
                  </a:lnTo>
                  <a:lnTo>
                    <a:pt x="36" y="132"/>
                  </a:lnTo>
                  <a:lnTo>
                    <a:pt x="45" y="117"/>
                  </a:lnTo>
                  <a:lnTo>
                    <a:pt x="56" y="102"/>
                  </a:lnTo>
                  <a:lnTo>
                    <a:pt x="66" y="89"/>
                  </a:lnTo>
                  <a:lnTo>
                    <a:pt x="78" y="77"/>
                  </a:lnTo>
                  <a:lnTo>
                    <a:pt x="90" y="65"/>
                  </a:lnTo>
                  <a:lnTo>
                    <a:pt x="103" y="55"/>
                  </a:lnTo>
                  <a:lnTo>
                    <a:pt x="118" y="44"/>
                  </a:lnTo>
                  <a:lnTo>
                    <a:pt x="133" y="35"/>
                  </a:lnTo>
                  <a:lnTo>
                    <a:pt x="149" y="26"/>
                  </a:lnTo>
                  <a:lnTo>
                    <a:pt x="165" y="19"/>
                  </a:lnTo>
                  <a:lnTo>
                    <a:pt x="181" y="13"/>
                  </a:lnTo>
                  <a:lnTo>
                    <a:pt x="197" y="8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0"/>
                  </a:lnTo>
                  <a:lnTo>
                    <a:pt x="265" y="0"/>
                  </a:lnTo>
                  <a:lnTo>
                    <a:pt x="283" y="0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4" y="8"/>
                  </a:lnTo>
                  <a:lnTo>
                    <a:pt x="350" y="13"/>
                  </a:lnTo>
                  <a:lnTo>
                    <a:pt x="366" y="19"/>
                  </a:lnTo>
                  <a:lnTo>
                    <a:pt x="382" y="26"/>
                  </a:lnTo>
                  <a:lnTo>
                    <a:pt x="398" y="35"/>
                  </a:lnTo>
                  <a:lnTo>
                    <a:pt x="413" y="44"/>
                  </a:lnTo>
                  <a:lnTo>
                    <a:pt x="427" y="55"/>
                  </a:lnTo>
                  <a:lnTo>
                    <a:pt x="441" y="65"/>
                  </a:lnTo>
                  <a:lnTo>
                    <a:pt x="453" y="77"/>
                  </a:lnTo>
                  <a:lnTo>
                    <a:pt x="464" y="89"/>
                  </a:lnTo>
                  <a:lnTo>
                    <a:pt x="475" y="102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3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1" y="196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52" name=""/>
            <p:cNvSpPr/>
            <p:nvPr/>
          </p:nvSpPr>
          <p:spPr>
            <a:xfrm flipH="1">
              <a:off x="9262080" y="291960"/>
              <a:ext cx="16416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53" name=""/>
            <p:cNvSpPr/>
            <p:nvPr/>
          </p:nvSpPr>
          <p:spPr>
            <a:xfrm>
              <a:off x="9262080" y="291960"/>
              <a:ext cx="164160" cy="16416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54" name=""/>
            <p:cNvSpPr/>
            <p:nvPr/>
          </p:nvSpPr>
          <p:spPr>
            <a:xfrm>
              <a:off x="152640" y="111204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1" y="333"/>
                  </a:lnTo>
                  <a:lnTo>
                    <a:pt x="516" y="349"/>
                  </a:lnTo>
                  <a:lnTo>
                    <a:pt x="510" y="365"/>
                  </a:lnTo>
                  <a:lnTo>
                    <a:pt x="503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5" y="426"/>
                  </a:lnTo>
                  <a:lnTo>
                    <a:pt x="464" y="440"/>
                  </a:lnTo>
                  <a:lnTo>
                    <a:pt x="453" y="452"/>
                  </a:lnTo>
                  <a:lnTo>
                    <a:pt x="441" y="464"/>
                  </a:lnTo>
                  <a:lnTo>
                    <a:pt x="427" y="475"/>
                  </a:lnTo>
                  <a:lnTo>
                    <a:pt x="413" y="485"/>
                  </a:lnTo>
                  <a:lnTo>
                    <a:pt x="398" y="494"/>
                  </a:lnTo>
                  <a:lnTo>
                    <a:pt x="382" y="502"/>
                  </a:lnTo>
                  <a:lnTo>
                    <a:pt x="366" y="510"/>
                  </a:lnTo>
                  <a:lnTo>
                    <a:pt x="350" y="516"/>
                  </a:lnTo>
                  <a:lnTo>
                    <a:pt x="334" y="521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7" y="521"/>
                  </a:lnTo>
                  <a:lnTo>
                    <a:pt x="181" y="516"/>
                  </a:lnTo>
                  <a:lnTo>
                    <a:pt x="165" y="510"/>
                  </a:lnTo>
                  <a:lnTo>
                    <a:pt x="149" y="502"/>
                  </a:lnTo>
                  <a:lnTo>
                    <a:pt x="133" y="494"/>
                  </a:lnTo>
                  <a:lnTo>
                    <a:pt x="118" y="485"/>
                  </a:lnTo>
                  <a:lnTo>
                    <a:pt x="103" y="475"/>
                  </a:lnTo>
                  <a:lnTo>
                    <a:pt x="90" y="464"/>
                  </a:lnTo>
                  <a:lnTo>
                    <a:pt x="78" y="452"/>
                  </a:lnTo>
                  <a:lnTo>
                    <a:pt x="66" y="440"/>
                  </a:lnTo>
                  <a:lnTo>
                    <a:pt x="56" y="426"/>
                  </a:lnTo>
                  <a:lnTo>
                    <a:pt x="45" y="412"/>
                  </a:lnTo>
                  <a:lnTo>
                    <a:pt x="36" y="397"/>
                  </a:lnTo>
                  <a:lnTo>
                    <a:pt x="27" y="381"/>
                  </a:lnTo>
                  <a:lnTo>
                    <a:pt x="20" y="365"/>
                  </a:lnTo>
                  <a:lnTo>
                    <a:pt x="14" y="350"/>
                  </a:lnTo>
                  <a:lnTo>
                    <a:pt x="9" y="333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1" y="283"/>
                  </a:lnTo>
                  <a:lnTo>
                    <a:pt x="0" y="265"/>
                  </a:lnTo>
                  <a:lnTo>
                    <a:pt x="1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9" y="196"/>
                  </a:lnTo>
                  <a:lnTo>
                    <a:pt x="14" y="180"/>
                  </a:lnTo>
                  <a:lnTo>
                    <a:pt x="20" y="164"/>
                  </a:lnTo>
                  <a:lnTo>
                    <a:pt x="27" y="148"/>
                  </a:lnTo>
                  <a:lnTo>
                    <a:pt x="36" y="132"/>
                  </a:lnTo>
                  <a:lnTo>
                    <a:pt x="45" y="117"/>
                  </a:lnTo>
                  <a:lnTo>
                    <a:pt x="56" y="103"/>
                  </a:lnTo>
                  <a:lnTo>
                    <a:pt x="66" y="89"/>
                  </a:lnTo>
                  <a:lnTo>
                    <a:pt x="78" y="77"/>
                  </a:lnTo>
                  <a:lnTo>
                    <a:pt x="90" y="65"/>
                  </a:lnTo>
                  <a:lnTo>
                    <a:pt x="103" y="55"/>
                  </a:lnTo>
                  <a:lnTo>
                    <a:pt x="118" y="44"/>
                  </a:lnTo>
                  <a:lnTo>
                    <a:pt x="133" y="35"/>
                  </a:lnTo>
                  <a:lnTo>
                    <a:pt x="149" y="26"/>
                  </a:lnTo>
                  <a:lnTo>
                    <a:pt x="165" y="19"/>
                  </a:lnTo>
                  <a:lnTo>
                    <a:pt x="181" y="13"/>
                  </a:lnTo>
                  <a:lnTo>
                    <a:pt x="197" y="8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0"/>
                  </a:lnTo>
                  <a:lnTo>
                    <a:pt x="265" y="0"/>
                  </a:lnTo>
                  <a:lnTo>
                    <a:pt x="283" y="0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4" y="8"/>
                  </a:lnTo>
                  <a:lnTo>
                    <a:pt x="350" y="13"/>
                  </a:lnTo>
                  <a:lnTo>
                    <a:pt x="366" y="19"/>
                  </a:lnTo>
                  <a:lnTo>
                    <a:pt x="382" y="26"/>
                  </a:lnTo>
                  <a:lnTo>
                    <a:pt x="398" y="35"/>
                  </a:lnTo>
                  <a:lnTo>
                    <a:pt x="413" y="44"/>
                  </a:lnTo>
                  <a:lnTo>
                    <a:pt x="427" y="55"/>
                  </a:lnTo>
                  <a:lnTo>
                    <a:pt x="441" y="65"/>
                  </a:lnTo>
                  <a:lnTo>
                    <a:pt x="453" y="77"/>
                  </a:lnTo>
                  <a:lnTo>
                    <a:pt x="464" y="89"/>
                  </a:lnTo>
                  <a:lnTo>
                    <a:pt x="475" y="103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3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1" y="196"/>
                  </a:lnTo>
                  <a:lnTo>
                    <a:pt x="525" y="212"/>
                  </a:lnTo>
                  <a:lnTo>
                    <a:pt x="528" y="229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2C02C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355" name=""/>
          <p:cNvGrpSpPr/>
          <p:nvPr/>
        </p:nvGrpSpPr>
        <p:grpSpPr>
          <a:xfrm>
            <a:off x="69480" y="59040"/>
            <a:ext cx="656280" cy="691200"/>
            <a:chOff x="69480" y="59040"/>
            <a:chExt cx="656280" cy="691200"/>
          </a:xfrm>
        </p:grpSpPr>
        <p:grpSp>
          <p:nvGrpSpPr>
            <p:cNvPr id="356" name=""/>
            <p:cNvGrpSpPr/>
            <p:nvPr/>
          </p:nvGrpSpPr>
          <p:grpSpPr>
            <a:xfrm>
              <a:off x="82440" y="79560"/>
              <a:ext cx="643320" cy="670680"/>
              <a:chOff x="82440" y="79560"/>
              <a:chExt cx="643320" cy="670680"/>
            </a:xfrm>
          </p:grpSpPr>
          <p:sp>
            <p:nvSpPr>
              <p:cNvPr id="357" name=""/>
              <p:cNvSpPr/>
              <p:nvPr/>
            </p:nvSpPr>
            <p:spPr>
              <a:xfrm>
                <a:off x="225720" y="237600"/>
                <a:ext cx="356760" cy="429480"/>
              </a:xfrm>
              <a:custGeom>
                <a:avLst/>
                <a:gdLst/>
                <a:ahLst/>
                <a:rect l="0" t="0" r="r" b="b"/>
                <a:pathLst>
                  <a:path w="991" h="1193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4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4" y="219"/>
                    </a:lnTo>
                    <a:lnTo>
                      <a:pt x="66" y="248"/>
                    </a:lnTo>
                    <a:lnTo>
                      <a:pt x="50" y="278"/>
                    </a:lnTo>
                    <a:lnTo>
                      <a:pt x="36" y="307"/>
                    </a:lnTo>
                    <a:lnTo>
                      <a:pt x="25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29"/>
                    </a:lnTo>
                    <a:lnTo>
                      <a:pt x="1" y="461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1" y="529"/>
                    </a:lnTo>
                    <a:lnTo>
                      <a:pt x="4" y="561"/>
                    </a:lnTo>
                    <a:lnTo>
                      <a:pt x="9" y="593"/>
                    </a:lnTo>
                    <a:lnTo>
                      <a:pt x="16" y="624"/>
                    </a:lnTo>
                    <a:lnTo>
                      <a:pt x="25" y="654"/>
                    </a:lnTo>
                    <a:lnTo>
                      <a:pt x="37" y="684"/>
                    </a:lnTo>
                    <a:lnTo>
                      <a:pt x="50" y="713"/>
                    </a:lnTo>
                    <a:lnTo>
                      <a:pt x="66" y="743"/>
                    </a:lnTo>
                    <a:lnTo>
                      <a:pt x="84" y="772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4" y="846"/>
                    </a:lnTo>
                    <a:lnTo>
                      <a:pt x="168" y="867"/>
                    </a:lnTo>
                    <a:lnTo>
                      <a:pt x="193" y="887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5"/>
                    </a:lnTo>
                    <a:lnTo>
                      <a:pt x="289" y="945"/>
                    </a:lnTo>
                    <a:lnTo>
                      <a:pt x="310" y="954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2"/>
                    </a:lnTo>
                    <a:lnTo>
                      <a:pt x="337" y="1157"/>
                    </a:lnTo>
                    <a:lnTo>
                      <a:pt x="339" y="1163"/>
                    </a:lnTo>
                    <a:lnTo>
                      <a:pt x="342" y="1167"/>
                    </a:lnTo>
                    <a:lnTo>
                      <a:pt x="345" y="1172"/>
                    </a:lnTo>
                    <a:lnTo>
                      <a:pt x="349" y="1176"/>
                    </a:lnTo>
                    <a:lnTo>
                      <a:pt x="353" y="1180"/>
                    </a:lnTo>
                    <a:lnTo>
                      <a:pt x="358" y="1183"/>
                    </a:lnTo>
                    <a:lnTo>
                      <a:pt x="362" y="1186"/>
                    </a:lnTo>
                    <a:lnTo>
                      <a:pt x="367" y="1188"/>
                    </a:lnTo>
                    <a:lnTo>
                      <a:pt x="373" y="1190"/>
                    </a:lnTo>
                    <a:lnTo>
                      <a:pt x="378" y="1192"/>
                    </a:lnTo>
                    <a:lnTo>
                      <a:pt x="384" y="1193"/>
                    </a:lnTo>
                    <a:lnTo>
                      <a:pt x="390" y="1193"/>
                    </a:lnTo>
                    <a:lnTo>
                      <a:pt x="601" y="1193"/>
                    </a:lnTo>
                    <a:lnTo>
                      <a:pt x="607" y="1193"/>
                    </a:lnTo>
                    <a:lnTo>
                      <a:pt x="613" y="1192"/>
                    </a:lnTo>
                    <a:lnTo>
                      <a:pt x="618" y="1190"/>
                    </a:lnTo>
                    <a:lnTo>
                      <a:pt x="624" y="1188"/>
                    </a:lnTo>
                    <a:lnTo>
                      <a:pt x="629" y="1186"/>
                    </a:lnTo>
                    <a:lnTo>
                      <a:pt x="633" y="1183"/>
                    </a:lnTo>
                    <a:lnTo>
                      <a:pt x="638" y="1180"/>
                    </a:lnTo>
                    <a:lnTo>
                      <a:pt x="642" y="1176"/>
                    </a:lnTo>
                    <a:lnTo>
                      <a:pt x="646" y="1172"/>
                    </a:lnTo>
                    <a:lnTo>
                      <a:pt x="649" y="1167"/>
                    </a:lnTo>
                    <a:lnTo>
                      <a:pt x="652" y="1163"/>
                    </a:lnTo>
                    <a:lnTo>
                      <a:pt x="654" y="1157"/>
                    </a:lnTo>
                    <a:lnTo>
                      <a:pt x="656" y="1152"/>
                    </a:lnTo>
                    <a:lnTo>
                      <a:pt x="658" y="1147"/>
                    </a:lnTo>
                    <a:lnTo>
                      <a:pt x="659" y="1141"/>
                    </a:lnTo>
                    <a:lnTo>
                      <a:pt x="659" y="1135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81" y="954"/>
                    </a:lnTo>
                    <a:lnTo>
                      <a:pt x="702" y="945"/>
                    </a:lnTo>
                    <a:lnTo>
                      <a:pt x="722" y="935"/>
                    </a:lnTo>
                    <a:lnTo>
                      <a:pt x="743" y="924"/>
                    </a:lnTo>
                    <a:lnTo>
                      <a:pt x="772" y="906"/>
                    </a:lnTo>
                    <a:lnTo>
                      <a:pt x="798" y="887"/>
                    </a:lnTo>
                    <a:lnTo>
                      <a:pt x="823" y="867"/>
                    </a:lnTo>
                    <a:lnTo>
                      <a:pt x="847" y="846"/>
                    </a:lnTo>
                    <a:lnTo>
                      <a:pt x="868" y="823"/>
                    </a:lnTo>
                    <a:lnTo>
                      <a:pt x="888" y="798"/>
                    </a:lnTo>
                    <a:lnTo>
                      <a:pt x="907" y="772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4" y="684"/>
                    </a:lnTo>
                    <a:lnTo>
                      <a:pt x="966" y="654"/>
                    </a:lnTo>
                    <a:lnTo>
                      <a:pt x="975" y="624"/>
                    </a:lnTo>
                    <a:lnTo>
                      <a:pt x="982" y="593"/>
                    </a:lnTo>
                    <a:lnTo>
                      <a:pt x="987" y="561"/>
                    </a:lnTo>
                    <a:lnTo>
                      <a:pt x="990" y="529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0" y="461"/>
                    </a:lnTo>
                    <a:lnTo>
                      <a:pt x="987" y="429"/>
                    </a:lnTo>
                    <a:lnTo>
                      <a:pt x="982" y="398"/>
                    </a:lnTo>
                    <a:lnTo>
                      <a:pt x="975" y="367"/>
                    </a:lnTo>
                    <a:lnTo>
                      <a:pt x="966" y="337"/>
                    </a:lnTo>
                    <a:lnTo>
                      <a:pt x="954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8" y="193"/>
                    </a:lnTo>
                    <a:lnTo>
                      <a:pt x="868" y="168"/>
                    </a:lnTo>
                    <a:lnTo>
                      <a:pt x="847" y="144"/>
                    </a:lnTo>
                    <a:lnTo>
                      <a:pt x="823" y="123"/>
                    </a:lnTo>
                    <a:lnTo>
                      <a:pt x="798" y="103"/>
                    </a:lnTo>
                    <a:lnTo>
                      <a:pt x="772" y="84"/>
                    </a:lnTo>
                    <a:lnTo>
                      <a:pt x="743" y="66"/>
                    </a:lnTo>
                    <a:lnTo>
                      <a:pt x="713" y="50"/>
                    </a:lnTo>
                    <a:lnTo>
                      <a:pt x="684" y="36"/>
                    </a:lnTo>
                    <a:lnTo>
                      <a:pt x="654" y="25"/>
                    </a:lnTo>
                    <a:lnTo>
                      <a:pt x="624" y="16"/>
                    </a:lnTo>
                    <a:lnTo>
                      <a:pt x="593" y="9"/>
                    </a:lnTo>
                    <a:lnTo>
                      <a:pt x="562" y="4"/>
                    </a:lnTo>
                    <a:lnTo>
                      <a:pt x="529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58" name=""/>
              <p:cNvSpPr/>
              <p:nvPr/>
            </p:nvSpPr>
            <p:spPr>
              <a:xfrm>
                <a:off x="320400" y="667080"/>
                <a:ext cx="167400" cy="42120"/>
              </a:xfrm>
              <a:custGeom>
                <a:avLst/>
                <a:gdLst/>
                <a:ahLst/>
                <a:rect l="0" t="0" r="r" b="b"/>
                <a:pathLst>
                  <a:path w="465" h="117">
                    <a:moveTo>
                      <a:pt x="233" y="117"/>
                    </a:moveTo>
                    <a:lnTo>
                      <a:pt x="407" y="117"/>
                    </a:lnTo>
                    <a:lnTo>
                      <a:pt x="413" y="117"/>
                    </a:lnTo>
                    <a:lnTo>
                      <a:pt x="419" y="116"/>
                    </a:lnTo>
                    <a:lnTo>
                      <a:pt x="424" y="114"/>
                    </a:lnTo>
                    <a:lnTo>
                      <a:pt x="430" y="112"/>
                    </a:lnTo>
                    <a:lnTo>
                      <a:pt x="435" y="110"/>
                    </a:lnTo>
                    <a:lnTo>
                      <a:pt x="439" y="107"/>
                    </a:lnTo>
                    <a:lnTo>
                      <a:pt x="444" y="103"/>
                    </a:lnTo>
                    <a:lnTo>
                      <a:pt x="448" y="100"/>
                    </a:lnTo>
                    <a:lnTo>
                      <a:pt x="452" y="95"/>
                    </a:lnTo>
                    <a:lnTo>
                      <a:pt x="455" y="91"/>
                    </a:lnTo>
                    <a:lnTo>
                      <a:pt x="458" y="86"/>
                    </a:lnTo>
                    <a:lnTo>
                      <a:pt x="460" y="81"/>
                    </a:lnTo>
                    <a:lnTo>
                      <a:pt x="462" y="76"/>
                    </a:lnTo>
                    <a:lnTo>
                      <a:pt x="464" y="70"/>
                    </a:lnTo>
                    <a:lnTo>
                      <a:pt x="465" y="64"/>
                    </a:lnTo>
                    <a:lnTo>
                      <a:pt x="465" y="58"/>
                    </a:lnTo>
                    <a:lnTo>
                      <a:pt x="465" y="52"/>
                    </a:lnTo>
                    <a:lnTo>
                      <a:pt x="464" y="46"/>
                    </a:lnTo>
                    <a:lnTo>
                      <a:pt x="462" y="41"/>
                    </a:lnTo>
                    <a:lnTo>
                      <a:pt x="460" y="35"/>
                    </a:lnTo>
                    <a:lnTo>
                      <a:pt x="458" y="30"/>
                    </a:lnTo>
                    <a:lnTo>
                      <a:pt x="455" y="25"/>
                    </a:lnTo>
                    <a:lnTo>
                      <a:pt x="452" y="21"/>
                    </a:lnTo>
                    <a:lnTo>
                      <a:pt x="448" y="17"/>
                    </a:lnTo>
                    <a:lnTo>
                      <a:pt x="444" y="13"/>
                    </a:lnTo>
                    <a:lnTo>
                      <a:pt x="439" y="10"/>
                    </a:lnTo>
                    <a:lnTo>
                      <a:pt x="435" y="7"/>
                    </a:lnTo>
                    <a:lnTo>
                      <a:pt x="430" y="4"/>
                    </a:lnTo>
                    <a:lnTo>
                      <a:pt x="424" y="3"/>
                    </a:lnTo>
                    <a:lnTo>
                      <a:pt x="419" y="1"/>
                    </a:lnTo>
                    <a:lnTo>
                      <a:pt x="413" y="0"/>
                    </a:lnTo>
                    <a:lnTo>
                      <a:pt x="40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4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5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6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1"/>
                    </a:lnTo>
                    <a:lnTo>
                      <a:pt x="13" y="95"/>
                    </a:lnTo>
                    <a:lnTo>
                      <a:pt x="17" y="100"/>
                    </a:lnTo>
                    <a:lnTo>
                      <a:pt x="21" y="103"/>
                    </a:lnTo>
                    <a:lnTo>
                      <a:pt x="26" y="107"/>
                    </a:lnTo>
                    <a:lnTo>
                      <a:pt x="30" y="110"/>
                    </a:lnTo>
                    <a:lnTo>
                      <a:pt x="35" y="112"/>
                    </a:lnTo>
                    <a:lnTo>
                      <a:pt x="41" y="114"/>
                    </a:lnTo>
                    <a:lnTo>
                      <a:pt x="46" y="116"/>
                    </a:lnTo>
                    <a:lnTo>
                      <a:pt x="52" y="117"/>
                    </a:lnTo>
                    <a:lnTo>
                      <a:pt x="58" y="117"/>
                    </a:lnTo>
                    <a:lnTo>
                      <a:pt x="233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59" name=""/>
              <p:cNvSpPr/>
              <p:nvPr/>
            </p:nvSpPr>
            <p:spPr>
              <a:xfrm>
                <a:off x="336600" y="708480"/>
                <a:ext cx="135000" cy="41760"/>
              </a:xfrm>
              <a:custGeom>
                <a:avLst/>
                <a:gdLst/>
                <a:ahLst/>
                <a:rect l="0" t="0" r="r" b="b"/>
                <a:pathLst>
                  <a:path w="375" h="116">
                    <a:moveTo>
                      <a:pt x="188" y="116"/>
                    </a:moveTo>
                    <a:lnTo>
                      <a:pt x="317" y="116"/>
                    </a:lnTo>
                    <a:lnTo>
                      <a:pt x="323" y="116"/>
                    </a:lnTo>
                    <a:lnTo>
                      <a:pt x="329" y="115"/>
                    </a:lnTo>
                    <a:lnTo>
                      <a:pt x="334" y="113"/>
                    </a:lnTo>
                    <a:lnTo>
                      <a:pt x="340" y="111"/>
                    </a:lnTo>
                    <a:lnTo>
                      <a:pt x="345" y="109"/>
                    </a:lnTo>
                    <a:lnTo>
                      <a:pt x="349" y="106"/>
                    </a:lnTo>
                    <a:lnTo>
                      <a:pt x="354" y="103"/>
                    </a:lnTo>
                    <a:lnTo>
                      <a:pt x="358" y="99"/>
                    </a:lnTo>
                    <a:lnTo>
                      <a:pt x="362" y="95"/>
                    </a:lnTo>
                    <a:lnTo>
                      <a:pt x="365" y="90"/>
                    </a:lnTo>
                    <a:lnTo>
                      <a:pt x="368" y="86"/>
                    </a:lnTo>
                    <a:lnTo>
                      <a:pt x="370" y="81"/>
                    </a:lnTo>
                    <a:lnTo>
                      <a:pt x="372" y="75"/>
                    </a:lnTo>
                    <a:lnTo>
                      <a:pt x="374" y="70"/>
                    </a:lnTo>
                    <a:lnTo>
                      <a:pt x="375" y="64"/>
                    </a:lnTo>
                    <a:lnTo>
                      <a:pt x="375" y="58"/>
                    </a:lnTo>
                    <a:lnTo>
                      <a:pt x="375" y="58"/>
                    </a:lnTo>
                    <a:lnTo>
                      <a:pt x="375" y="52"/>
                    </a:lnTo>
                    <a:lnTo>
                      <a:pt x="374" y="46"/>
                    </a:lnTo>
                    <a:lnTo>
                      <a:pt x="372" y="41"/>
                    </a:lnTo>
                    <a:lnTo>
                      <a:pt x="370" y="35"/>
                    </a:lnTo>
                    <a:lnTo>
                      <a:pt x="368" y="30"/>
                    </a:lnTo>
                    <a:lnTo>
                      <a:pt x="365" y="26"/>
                    </a:lnTo>
                    <a:lnTo>
                      <a:pt x="362" y="21"/>
                    </a:lnTo>
                    <a:lnTo>
                      <a:pt x="358" y="17"/>
                    </a:lnTo>
                    <a:lnTo>
                      <a:pt x="354" y="13"/>
                    </a:lnTo>
                    <a:lnTo>
                      <a:pt x="349" y="10"/>
                    </a:lnTo>
                    <a:lnTo>
                      <a:pt x="345" y="7"/>
                    </a:lnTo>
                    <a:lnTo>
                      <a:pt x="340" y="5"/>
                    </a:lnTo>
                    <a:lnTo>
                      <a:pt x="334" y="3"/>
                    </a:lnTo>
                    <a:lnTo>
                      <a:pt x="329" y="1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188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0" name=""/>
              <p:cNvSpPr/>
              <p:nvPr/>
            </p:nvSpPr>
            <p:spPr>
              <a:xfrm>
                <a:off x="323280" y="356040"/>
                <a:ext cx="163440" cy="311040"/>
              </a:xfrm>
              <a:custGeom>
                <a:avLst/>
                <a:gdLst/>
                <a:ahLst/>
                <a:rect l="0" t="0" r="r" b="b"/>
                <a:pathLst>
                  <a:path w="454" h="864">
                    <a:moveTo>
                      <a:pt x="165" y="864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7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3" y="387"/>
                    </a:lnTo>
                    <a:lnTo>
                      <a:pt x="223" y="368"/>
                    </a:lnTo>
                    <a:lnTo>
                      <a:pt x="245" y="351"/>
                    </a:lnTo>
                    <a:lnTo>
                      <a:pt x="270" y="334"/>
                    </a:lnTo>
                    <a:lnTo>
                      <a:pt x="324" y="302"/>
                    </a:lnTo>
                    <a:lnTo>
                      <a:pt x="375" y="270"/>
                    </a:lnTo>
                    <a:lnTo>
                      <a:pt x="399" y="252"/>
                    </a:lnTo>
                    <a:lnTo>
                      <a:pt x="419" y="232"/>
                    </a:lnTo>
                    <a:lnTo>
                      <a:pt x="428" y="222"/>
                    </a:lnTo>
                    <a:lnTo>
                      <a:pt x="435" y="211"/>
                    </a:lnTo>
                    <a:lnTo>
                      <a:pt x="442" y="200"/>
                    </a:lnTo>
                    <a:lnTo>
                      <a:pt x="447" y="188"/>
                    </a:lnTo>
                    <a:lnTo>
                      <a:pt x="451" y="175"/>
                    </a:lnTo>
                    <a:lnTo>
                      <a:pt x="453" y="161"/>
                    </a:lnTo>
                    <a:lnTo>
                      <a:pt x="454" y="147"/>
                    </a:lnTo>
                    <a:lnTo>
                      <a:pt x="453" y="132"/>
                    </a:lnTo>
                    <a:lnTo>
                      <a:pt x="450" y="119"/>
                    </a:lnTo>
                    <a:lnTo>
                      <a:pt x="447" y="109"/>
                    </a:lnTo>
                    <a:lnTo>
                      <a:pt x="442" y="99"/>
                    </a:lnTo>
                    <a:lnTo>
                      <a:pt x="435" y="92"/>
                    </a:lnTo>
                    <a:lnTo>
                      <a:pt x="428" y="85"/>
                    </a:lnTo>
                    <a:lnTo>
                      <a:pt x="420" y="79"/>
                    </a:lnTo>
                    <a:lnTo>
                      <a:pt x="410" y="75"/>
                    </a:lnTo>
                    <a:lnTo>
                      <a:pt x="400" y="72"/>
                    </a:lnTo>
                    <a:lnTo>
                      <a:pt x="390" y="70"/>
                    </a:lnTo>
                    <a:lnTo>
                      <a:pt x="379" y="69"/>
                    </a:lnTo>
                    <a:lnTo>
                      <a:pt x="355" y="70"/>
                    </a:lnTo>
                    <a:lnTo>
                      <a:pt x="331" y="74"/>
                    </a:lnTo>
                    <a:lnTo>
                      <a:pt x="307" y="82"/>
                    </a:lnTo>
                    <a:lnTo>
                      <a:pt x="284" y="91"/>
                    </a:lnTo>
                    <a:lnTo>
                      <a:pt x="262" y="103"/>
                    </a:lnTo>
                    <a:lnTo>
                      <a:pt x="244" y="116"/>
                    </a:lnTo>
                    <a:lnTo>
                      <a:pt x="235" y="123"/>
                    </a:lnTo>
                    <a:lnTo>
                      <a:pt x="228" y="130"/>
                    </a:lnTo>
                    <a:lnTo>
                      <a:pt x="223" y="138"/>
                    </a:lnTo>
                    <a:lnTo>
                      <a:pt x="218" y="145"/>
                    </a:lnTo>
                    <a:lnTo>
                      <a:pt x="214" y="153"/>
                    </a:lnTo>
                    <a:lnTo>
                      <a:pt x="213" y="161"/>
                    </a:lnTo>
                    <a:lnTo>
                      <a:pt x="212" y="168"/>
                    </a:lnTo>
                    <a:lnTo>
                      <a:pt x="214" y="175"/>
                    </a:lnTo>
                    <a:lnTo>
                      <a:pt x="217" y="183"/>
                    </a:lnTo>
                    <a:lnTo>
                      <a:pt x="222" y="190"/>
                    </a:lnTo>
                    <a:lnTo>
                      <a:pt x="226" y="194"/>
                    </a:lnTo>
                    <a:lnTo>
                      <a:pt x="231" y="198"/>
                    </a:lnTo>
                    <a:lnTo>
                      <a:pt x="235" y="200"/>
                    </a:lnTo>
                    <a:lnTo>
                      <a:pt x="240" y="202"/>
                    </a:lnTo>
                    <a:lnTo>
                      <a:pt x="244" y="203"/>
                    </a:lnTo>
                    <a:lnTo>
                      <a:pt x="248" y="202"/>
                    </a:lnTo>
                    <a:lnTo>
                      <a:pt x="253" y="201"/>
                    </a:lnTo>
                    <a:lnTo>
                      <a:pt x="256" y="199"/>
                    </a:lnTo>
                    <a:lnTo>
                      <a:pt x="260" y="197"/>
                    </a:lnTo>
                    <a:lnTo>
                      <a:pt x="264" y="193"/>
                    </a:lnTo>
                    <a:lnTo>
                      <a:pt x="267" y="190"/>
                    </a:lnTo>
                    <a:lnTo>
                      <a:pt x="270" y="185"/>
                    </a:lnTo>
                    <a:lnTo>
                      <a:pt x="276" y="174"/>
                    </a:lnTo>
                    <a:lnTo>
                      <a:pt x="280" y="162"/>
                    </a:lnTo>
                    <a:lnTo>
                      <a:pt x="283" y="148"/>
                    </a:lnTo>
                    <a:lnTo>
                      <a:pt x="284" y="134"/>
                    </a:lnTo>
                    <a:lnTo>
                      <a:pt x="284" y="119"/>
                    </a:lnTo>
                    <a:lnTo>
                      <a:pt x="281" y="103"/>
                    </a:lnTo>
                    <a:lnTo>
                      <a:pt x="277" y="89"/>
                    </a:lnTo>
                    <a:lnTo>
                      <a:pt x="270" y="74"/>
                    </a:lnTo>
                    <a:lnTo>
                      <a:pt x="266" y="68"/>
                    </a:lnTo>
                    <a:lnTo>
                      <a:pt x="261" y="61"/>
                    </a:lnTo>
                    <a:lnTo>
                      <a:pt x="256" y="55"/>
                    </a:lnTo>
                    <a:lnTo>
                      <a:pt x="250" y="50"/>
                    </a:lnTo>
                    <a:lnTo>
                      <a:pt x="242" y="44"/>
                    </a:lnTo>
                    <a:lnTo>
                      <a:pt x="231" y="37"/>
                    </a:lnTo>
                    <a:lnTo>
                      <a:pt x="218" y="30"/>
                    </a:lnTo>
                    <a:lnTo>
                      <a:pt x="203" y="23"/>
                    </a:lnTo>
                    <a:lnTo>
                      <a:pt x="187" y="16"/>
                    </a:lnTo>
                    <a:lnTo>
                      <a:pt x="169" y="10"/>
                    </a:lnTo>
                    <a:lnTo>
                      <a:pt x="151" y="5"/>
                    </a:lnTo>
                    <a:lnTo>
                      <a:pt x="132" y="2"/>
                    </a:lnTo>
                    <a:lnTo>
                      <a:pt x="113" y="0"/>
                    </a:lnTo>
                    <a:lnTo>
                      <a:pt x="94" y="1"/>
                    </a:lnTo>
                    <a:lnTo>
                      <a:pt x="76" y="4"/>
                    </a:lnTo>
                    <a:lnTo>
                      <a:pt x="67" y="6"/>
                    </a:lnTo>
                    <a:lnTo>
                      <a:pt x="59" y="10"/>
                    </a:lnTo>
                    <a:lnTo>
                      <a:pt x="50" y="14"/>
                    </a:lnTo>
                    <a:lnTo>
                      <a:pt x="42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7" y="355"/>
                    </a:lnTo>
                    <a:lnTo>
                      <a:pt x="248" y="378"/>
                    </a:lnTo>
                    <a:lnTo>
                      <a:pt x="264" y="400"/>
                    </a:lnTo>
                    <a:lnTo>
                      <a:pt x="270" y="411"/>
                    </a:lnTo>
                    <a:lnTo>
                      <a:pt x="275" y="422"/>
                    </a:lnTo>
                    <a:lnTo>
                      <a:pt x="278" y="432"/>
                    </a:lnTo>
                    <a:lnTo>
                      <a:pt x="280" y="443"/>
                    </a:lnTo>
                    <a:lnTo>
                      <a:pt x="281" y="483"/>
                    </a:lnTo>
                    <a:lnTo>
                      <a:pt x="281" y="540"/>
                    </a:lnTo>
                    <a:lnTo>
                      <a:pt x="278" y="682"/>
                    </a:lnTo>
                    <a:lnTo>
                      <a:pt x="273" y="864"/>
                    </a:lnTo>
                    <a:lnTo>
                      <a:pt x="165" y="864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1" name=""/>
              <p:cNvSpPr/>
              <p:nvPr/>
            </p:nvSpPr>
            <p:spPr>
              <a:xfrm>
                <a:off x="404280" y="79560"/>
                <a:ext cx="0" cy="61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2" name=""/>
              <p:cNvSpPr/>
              <p:nvPr/>
            </p:nvSpPr>
            <p:spPr>
              <a:xfrm flipH="1">
                <a:off x="615600" y="168120"/>
                <a:ext cx="4320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3" name=""/>
              <p:cNvSpPr/>
              <p:nvPr/>
            </p:nvSpPr>
            <p:spPr>
              <a:xfrm flipH="1">
                <a:off x="66456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4" name=""/>
              <p:cNvSpPr/>
              <p:nvPr/>
            </p:nvSpPr>
            <p:spPr>
              <a:xfrm>
                <a:off x="149400" y="168120"/>
                <a:ext cx="4356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5" name=""/>
              <p:cNvSpPr/>
              <p:nvPr/>
            </p:nvSpPr>
            <p:spPr>
              <a:xfrm>
                <a:off x="8244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366" name=""/>
            <p:cNvGrpSpPr/>
            <p:nvPr/>
          </p:nvGrpSpPr>
          <p:grpSpPr>
            <a:xfrm>
              <a:off x="69480" y="59040"/>
              <a:ext cx="643320" cy="671040"/>
              <a:chOff x="69480" y="59040"/>
              <a:chExt cx="643320" cy="671040"/>
            </a:xfrm>
          </p:grpSpPr>
          <p:sp>
            <p:nvSpPr>
              <p:cNvPr id="367" name=""/>
              <p:cNvSpPr/>
              <p:nvPr/>
            </p:nvSpPr>
            <p:spPr>
              <a:xfrm>
                <a:off x="212400" y="217080"/>
                <a:ext cx="357120" cy="429840"/>
              </a:xfrm>
              <a:custGeom>
                <a:avLst/>
                <a:gdLst/>
                <a:ahLst/>
                <a:rect l="0" t="0" r="r" b="b"/>
                <a:pathLst>
                  <a:path w="992" h="1194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5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5" y="219"/>
                    </a:lnTo>
                    <a:lnTo>
                      <a:pt x="67" y="248"/>
                    </a:lnTo>
                    <a:lnTo>
                      <a:pt x="51" y="278"/>
                    </a:lnTo>
                    <a:lnTo>
                      <a:pt x="37" y="307"/>
                    </a:lnTo>
                    <a:lnTo>
                      <a:pt x="26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30"/>
                    </a:lnTo>
                    <a:lnTo>
                      <a:pt x="1" y="462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1" y="529"/>
                    </a:lnTo>
                    <a:lnTo>
                      <a:pt x="4" y="562"/>
                    </a:lnTo>
                    <a:lnTo>
                      <a:pt x="10" y="593"/>
                    </a:lnTo>
                    <a:lnTo>
                      <a:pt x="17" y="624"/>
                    </a:lnTo>
                    <a:lnTo>
                      <a:pt x="26" y="654"/>
                    </a:lnTo>
                    <a:lnTo>
                      <a:pt x="37" y="684"/>
                    </a:lnTo>
                    <a:lnTo>
                      <a:pt x="51" y="713"/>
                    </a:lnTo>
                    <a:lnTo>
                      <a:pt x="67" y="743"/>
                    </a:lnTo>
                    <a:lnTo>
                      <a:pt x="85" y="771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5" y="846"/>
                    </a:lnTo>
                    <a:lnTo>
                      <a:pt x="168" y="868"/>
                    </a:lnTo>
                    <a:lnTo>
                      <a:pt x="193" y="888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6"/>
                    </a:lnTo>
                    <a:lnTo>
                      <a:pt x="290" y="946"/>
                    </a:lnTo>
                    <a:lnTo>
                      <a:pt x="310" y="955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3"/>
                    </a:lnTo>
                    <a:lnTo>
                      <a:pt x="337" y="1158"/>
                    </a:lnTo>
                    <a:lnTo>
                      <a:pt x="339" y="1163"/>
                    </a:lnTo>
                    <a:lnTo>
                      <a:pt x="342" y="1168"/>
                    </a:lnTo>
                    <a:lnTo>
                      <a:pt x="345" y="1173"/>
                    </a:lnTo>
                    <a:lnTo>
                      <a:pt x="349" y="1177"/>
                    </a:lnTo>
                    <a:lnTo>
                      <a:pt x="353" y="1181"/>
                    </a:lnTo>
                    <a:lnTo>
                      <a:pt x="358" y="1184"/>
                    </a:lnTo>
                    <a:lnTo>
                      <a:pt x="363" y="1187"/>
                    </a:lnTo>
                    <a:lnTo>
                      <a:pt x="368" y="1189"/>
                    </a:lnTo>
                    <a:lnTo>
                      <a:pt x="373" y="1191"/>
                    </a:lnTo>
                    <a:lnTo>
                      <a:pt x="379" y="1193"/>
                    </a:lnTo>
                    <a:lnTo>
                      <a:pt x="385" y="1194"/>
                    </a:lnTo>
                    <a:lnTo>
                      <a:pt x="391" y="1194"/>
                    </a:lnTo>
                    <a:lnTo>
                      <a:pt x="602" y="1194"/>
                    </a:lnTo>
                    <a:lnTo>
                      <a:pt x="608" y="1194"/>
                    </a:lnTo>
                    <a:lnTo>
                      <a:pt x="614" y="1193"/>
                    </a:lnTo>
                    <a:lnTo>
                      <a:pt x="619" y="1191"/>
                    </a:lnTo>
                    <a:lnTo>
                      <a:pt x="625" y="1189"/>
                    </a:lnTo>
                    <a:lnTo>
                      <a:pt x="630" y="1187"/>
                    </a:lnTo>
                    <a:lnTo>
                      <a:pt x="634" y="1184"/>
                    </a:lnTo>
                    <a:lnTo>
                      <a:pt x="639" y="1181"/>
                    </a:lnTo>
                    <a:lnTo>
                      <a:pt x="643" y="1177"/>
                    </a:lnTo>
                    <a:lnTo>
                      <a:pt x="647" y="1173"/>
                    </a:lnTo>
                    <a:lnTo>
                      <a:pt x="650" y="1168"/>
                    </a:lnTo>
                    <a:lnTo>
                      <a:pt x="653" y="1163"/>
                    </a:lnTo>
                    <a:lnTo>
                      <a:pt x="655" y="1158"/>
                    </a:lnTo>
                    <a:lnTo>
                      <a:pt x="657" y="1153"/>
                    </a:lnTo>
                    <a:lnTo>
                      <a:pt x="659" y="1147"/>
                    </a:lnTo>
                    <a:lnTo>
                      <a:pt x="660" y="1141"/>
                    </a:lnTo>
                    <a:lnTo>
                      <a:pt x="660" y="1135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82" y="955"/>
                    </a:lnTo>
                    <a:lnTo>
                      <a:pt x="703" y="945"/>
                    </a:lnTo>
                    <a:lnTo>
                      <a:pt x="723" y="935"/>
                    </a:lnTo>
                    <a:lnTo>
                      <a:pt x="744" y="924"/>
                    </a:lnTo>
                    <a:lnTo>
                      <a:pt x="772" y="906"/>
                    </a:lnTo>
                    <a:lnTo>
                      <a:pt x="799" y="888"/>
                    </a:lnTo>
                    <a:lnTo>
                      <a:pt x="824" y="867"/>
                    </a:lnTo>
                    <a:lnTo>
                      <a:pt x="847" y="846"/>
                    </a:lnTo>
                    <a:lnTo>
                      <a:pt x="869" y="823"/>
                    </a:lnTo>
                    <a:lnTo>
                      <a:pt x="889" y="798"/>
                    </a:lnTo>
                    <a:lnTo>
                      <a:pt x="907" y="771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5" y="684"/>
                    </a:lnTo>
                    <a:lnTo>
                      <a:pt x="966" y="654"/>
                    </a:lnTo>
                    <a:lnTo>
                      <a:pt x="976" y="624"/>
                    </a:lnTo>
                    <a:lnTo>
                      <a:pt x="983" y="593"/>
                    </a:lnTo>
                    <a:lnTo>
                      <a:pt x="988" y="562"/>
                    </a:lnTo>
                    <a:lnTo>
                      <a:pt x="991" y="529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1" y="462"/>
                    </a:lnTo>
                    <a:lnTo>
                      <a:pt x="988" y="430"/>
                    </a:lnTo>
                    <a:lnTo>
                      <a:pt x="983" y="398"/>
                    </a:lnTo>
                    <a:lnTo>
                      <a:pt x="976" y="367"/>
                    </a:lnTo>
                    <a:lnTo>
                      <a:pt x="966" y="337"/>
                    </a:lnTo>
                    <a:lnTo>
                      <a:pt x="955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9" y="193"/>
                    </a:lnTo>
                    <a:lnTo>
                      <a:pt x="869" y="168"/>
                    </a:lnTo>
                    <a:lnTo>
                      <a:pt x="847" y="144"/>
                    </a:lnTo>
                    <a:lnTo>
                      <a:pt x="824" y="123"/>
                    </a:lnTo>
                    <a:lnTo>
                      <a:pt x="799" y="103"/>
                    </a:lnTo>
                    <a:lnTo>
                      <a:pt x="773" y="84"/>
                    </a:lnTo>
                    <a:lnTo>
                      <a:pt x="744" y="66"/>
                    </a:lnTo>
                    <a:lnTo>
                      <a:pt x="714" y="50"/>
                    </a:lnTo>
                    <a:lnTo>
                      <a:pt x="685" y="36"/>
                    </a:lnTo>
                    <a:lnTo>
                      <a:pt x="655" y="25"/>
                    </a:lnTo>
                    <a:lnTo>
                      <a:pt x="624" y="16"/>
                    </a:lnTo>
                    <a:lnTo>
                      <a:pt x="594" y="9"/>
                    </a:lnTo>
                    <a:lnTo>
                      <a:pt x="562" y="4"/>
                    </a:lnTo>
                    <a:lnTo>
                      <a:pt x="530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8" name=""/>
              <p:cNvSpPr/>
              <p:nvPr/>
            </p:nvSpPr>
            <p:spPr>
              <a:xfrm>
                <a:off x="307080" y="646920"/>
                <a:ext cx="167760" cy="41760"/>
              </a:xfrm>
              <a:custGeom>
                <a:avLst/>
                <a:gdLst/>
                <a:ahLst/>
                <a:rect l="0" t="0" r="r" b="b"/>
                <a:pathLst>
                  <a:path w="466" h="116">
                    <a:moveTo>
                      <a:pt x="233" y="116"/>
                    </a:moveTo>
                    <a:lnTo>
                      <a:pt x="408" y="116"/>
                    </a:lnTo>
                    <a:lnTo>
                      <a:pt x="414" y="116"/>
                    </a:lnTo>
                    <a:lnTo>
                      <a:pt x="420" y="115"/>
                    </a:lnTo>
                    <a:lnTo>
                      <a:pt x="425" y="113"/>
                    </a:lnTo>
                    <a:lnTo>
                      <a:pt x="431" y="111"/>
                    </a:lnTo>
                    <a:lnTo>
                      <a:pt x="436" y="109"/>
                    </a:lnTo>
                    <a:lnTo>
                      <a:pt x="440" y="106"/>
                    </a:lnTo>
                    <a:lnTo>
                      <a:pt x="445" y="103"/>
                    </a:lnTo>
                    <a:lnTo>
                      <a:pt x="449" y="99"/>
                    </a:lnTo>
                    <a:lnTo>
                      <a:pt x="453" y="95"/>
                    </a:lnTo>
                    <a:lnTo>
                      <a:pt x="456" y="90"/>
                    </a:lnTo>
                    <a:lnTo>
                      <a:pt x="459" y="86"/>
                    </a:lnTo>
                    <a:lnTo>
                      <a:pt x="461" y="81"/>
                    </a:lnTo>
                    <a:lnTo>
                      <a:pt x="463" y="75"/>
                    </a:lnTo>
                    <a:lnTo>
                      <a:pt x="465" y="70"/>
                    </a:lnTo>
                    <a:lnTo>
                      <a:pt x="466" y="64"/>
                    </a:lnTo>
                    <a:lnTo>
                      <a:pt x="466" y="58"/>
                    </a:lnTo>
                    <a:lnTo>
                      <a:pt x="466" y="52"/>
                    </a:lnTo>
                    <a:lnTo>
                      <a:pt x="465" y="46"/>
                    </a:lnTo>
                    <a:lnTo>
                      <a:pt x="463" y="41"/>
                    </a:lnTo>
                    <a:lnTo>
                      <a:pt x="461" y="35"/>
                    </a:lnTo>
                    <a:lnTo>
                      <a:pt x="459" y="30"/>
                    </a:lnTo>
                    <a:lnTo>
                      <a:pt x="456" y="26"/>
                    </a:lnTo>
                    <a:lnTo>
                      <a:pt x="453" y="21"/>
                    </a:lnTo>
                    <a:lnTo>
                      <a:pt x="449" y="17"/>
                    </a:lnTo>
                    <a:lnTo>
                      <a:pt x="445" y="13"/>
                    </a:lnTo>
                    <a:lnTo>
                      <a:pt x="440" y="10"/>
                    </a:lnTo>
                    <a:lnTo>
                      <a:pt x="436" y="7"/>
                    </a:lnTo>
                    <a:lnTo>
                      <a:pt x="431" y="5"/>
                    </a:lnTo>
                    <a:lnTo>
                      <a:pt x="425" y="3"/>
                    </a:lnTo>
                    <a:lnTo>
                      <a:pt x="420" y="1"/>
                    </a:lnTo>
                    <a:lnTo>
                      <a:pt x="414" y="0"/>
                    </a:lnTo>
                    <a:lnTo>
                      <a:pt x="40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1" y="109"/>
                    </a:lnTo>
                    <a:lnTo>
                      <a:pt x="36" y="111"/>
                    </a:lnTo>
                    <a:lnTo>
                      <a:pt x="41" y="113"/>
                    </a:lnTo>
                    <a:lnTo>
                      <a:pt x="47" y="115"/>
                    </a:lnTo>
                    <a:lnTo>
                      <a:pt x="53" y="116"/>
                    </a:lnTo>
                    <a:lnTo>
                      <a:pt x="59" y="116"/>
                    </a:lnTo>
                    <a:lnTo>
                      <a:pt x="233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69" name=""/>
              <p:cNvSpPr/>
              <p:nvPr/>
            </p:nvSpPr>
            <p:spPr>
              <a:xfrm>
                <a:off x="323280" y="687960"/>
                <a:ext cx="135360" cy="42120"/>
              </a:xfrm>
              <a:custGeom>
                <a:avLst/>
                <a:gdLst/>
                <a:ahLst/>
                <a:rect l="0" t="0" r="r" b="b"/>
                <a:pathLst>
                  <a:path w="376" h="117">
                    <a:moveTo>
                      <a:pt x="188" y="117"/>
                    </a:moveTo>
                    <a:lnTo>
                      <a:pt x="318" y="117"/>
                    </a:lnTo>
                    <a:lnTo>
                      <a:pt x="324" y="117"/>
                    </a:lnTo>
                    <a:lnTo>
                      <a:pt x="330" y="116"/>
                    </a:lnTo>
                    <a:lnTo>
                      <a:pt x="335" y="114"/>
                    </a:lnTo>
                    <a:lnTo>
                      <a:pt x="341" y="112"/>
                    </a:lnTo>
                    <a:lnTo>
                      <a:pt x="346" y="110"/>
                    </a:lnTo>
                    <a:lnTo>
                      <a:pt x="350" y="107"/>
                    </a:lnTo>
                    <a:lnTo>
                      <a:pt x="355" y="104"/>
                    </a:lnTo>
                    <a:lnTo>
                      <a:pt x="359" y="100"/>
                    </a:lnTo>
                    <a:lnTo>
                      <a:pt x="363" y="96"/>
                    </a:lnTo>
                    <a:lnTo>
                      <a:pt x="366" y="91"/>
                    </a:lnTo>
                    <a:lnTo>
                      <a:pt x="369" y="87"/>
                    </a:lnTo>
                    <a:lnTo>
                      <a:pt x="371" y="82"/>
                    </a:lnTo>
                    <a:lnTo>
                      <a:pt x="373" y="76"/>
                    </a:lnTo>
                    <a:lnTo>
                      <a:pt x="375" y="71"/>
                    </a:lnTo>
                    <a:lnTo>
                      <a:pt x="376" y="65"/>
                    </a:lnTo>
                    <a:lnTo>
                      <a:pt x="376" y="59"/>
                    </a:lnTo>
                    <a:lnTo>
                      <a:pt x="376" y="59"/>
                    </a:lnTo>
                    <a:lnTo>
                      <a:pt x="376" y="53"/>
                    </a:lnTo>
                    <a:lnTo>
                      <a:pt x="375" y="47"/>
                    </a:lnTo>
                    <a:lnTo>
                      <a:pt x="373" y="41"/>
                    </a:lnTo>
                    <a:lnTo>
                      <a:pt x="371" y="36"/>
                    </a:lnTo>
                    <a:lnTo>
                      <a:pt x="369" y="31"/>
                    </a:lnTo>
                    <a:lnTo>
                      <a:pt x="366" y="26"/>
                    </a:lnTo>
                    <a:lnTo>
                      <a:pt x="363" y="21"/>
                    </a:lnTo>
                    <a:lnTo>
                      <a:pt x="359" y="17"/>
                    </a:lnTo>
                    <a:lnTo>
                      <a:pt x="355" y="13"/>
                    </a:lnTo>
                    <a:lnTo>
                      <a:pt x="350" y="10"/>
                    </a:lnTo>
                    <a:lnTo>
                      <a:pt x="346" y="7"/>
                    </a:lnTo>
                    <a:lnTo>
                      <a:pt x="341" y="5"/>
                    </a:lnTo>
                    <a:lnTo>
                      <a:pt x="335" y="3"/>
                    </a:lnTo>
                    <a:lnTo>
                      <a:pt x="330" y="1"/>
                    </a:lnTo>
                    <a:lnTo>
                      <a:pt x="324" y="0"/>
                    </a:lnTo>
                    <a:lnTo>
                      <a:pt x="31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1"/>
                    </a:lnTo>
                    <a:lnTo>
                      <a:pt x="5" y="36"/>
                    </a:lnTo>
                    <a:lnTo>
                      <a:pt x="3" y="41"/>
                    </a:lnTo>
                    <a:lnTo>
                      <a:pt x="1" y="47"/>
                    </a:lnTo>
                    <a:lnTo>
                      <a:pt x="0" y="53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1" y="71"/>
                    </a:lnTo>
                    <a:lnTo>
                      <a:pt x="3" y="76"/>
                    </a:lnTo>
                    <a:lnTo>
                      <a:pt x="5" y="82"/>
                    </a:lnTo>
                    <a:lnTo>
                      <a:pt x="7" y="87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7" y="100"/>
                    </a:lnTo>
                    <a:lnTo>
                      <a:pt x="21" y="104"/>
                    </a:lnTo>
                    <a:lnTo>
                      <a:pt x="26" y="107"/>
                    </a:lnTo>
                    <a:lnTo>
                      <a:pt x="31" y="110"/>
                    </a:lnTo>
                    <a:lnTo>
                      <a:pt x="36" y="112"/>
                    </a:lnTo>
                    <a:lnTo>
                      <a:pt x="41" y="114"/>
                    </a:lnTo>
                    <a:lnTo>
                      <a:pt x="47" y="116"/>
                    </a:lnTo>
                    <a:lnTo>
                      <a:pt x="53" y="117"/>
                    </a:lnTo>
                    <a:lnTo>
                      <a:pt x="59" y="117"/>
                    </a:lnTo>
                    <a:lnTo>
                      <a:pt x="188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0" name=""/>
              <p:cNvSpPr/>
              <p:nvPr/>
            </p:nvSpPr>
            <p:spPr>
              <a:xfrm>
                <a:off x="309960" y="335520"/>
                <a:ext cx="163800" cy="311400"/>
              </a:xfrm>
              <a:custGeom>
                <a:avLst/>
                <a:gdLst/>
                <a:ahLst/>
                <a:rect l="0" t="0" r="r" b="b"/>
                <a:pathLst>
                  <a:path w="455" h="865">
                    <a:moveTo>
                      <a:pt x="165" y="865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8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4" y="387"/>
                    </a:lnTo>
                    <a:lnTo>
                      <a:pt x="223" y="368"/>
                    </a:lnTo>
                    <a:lnTo>
                      <a:pt x="246" y="351"/>
                    </a:lnTo>
                    <a:lnTo>
                      <a:pt x="271" y="334"/>
                    </a:lnTo>
                    <a:lnTo>
                      <a:pt x="324" y="302"/>
                    </a:lnTo>
                    <a:lnTo>
                      <a:pt x="376" y="270"/>
                    </a:lnTo>
                    <a:lnTo>
                      <a:pt x="400" y="252"/>
                    </a:lnTo>
                    <a:lnTo>
                      <a:pt x="420" y="232"/>
                    </a:lnTo>
                    <a:lnTo>
                      <a:pt x="429" y="222"/>
                    </a:lnTo>
                    <a:lnTo>
                      <a:pt x="436" y="211"/>
                    </a:lnTo>
                    <a:lnTo>
                      <a:pt x="443" y="200"/>
                    </a:lnTo>
                    <a:lnTo>
                      <a:pt x="448" y="188"/>
                    </a:lnTo>
                    <a:lnTo>
                      <a:pt x="452" y="175"/>
                    </a:lnTo>
                    <a:lnTo>
                      <a:pt x="454" y="161"/>
                    </a:lnTo>
                    <a:lnTo>
                      <a:pt x="455" y="147"/>
                    </a:lnTo>
                    <a:lnTo>
                      <a:pt x="454" y="132"/>
                    </a:lnTo>
                    <a:lnTo>
                      <a:pt x="451" y="119"/>
                    </a:lnTo>
                    <a:lnTo>
                      <a:pt x="448" y="109"/>
                    </a:lnTo>
                    <a:lnTo>
                      <a:pt x="443" y="99"/>
                    </a:lnTo>
                    <a:lnTo>
                      <a:pt x="436" y="91"/>
                    </a:lnTo>
                    <a:lnTo>
                      <a:pt x="429" y="85"/>
                    </a:lnTo>
                    <a:lnTo>
                      <a:pt x="421" y="79"/>
                    </a:lnTo>
                    <a:lnTo>
                      <a:pt x="411" y="75"/>
                    </a:lnTo>
                    <a:lnTo>
                      <a:pt x="401" y="72"/>
                    </a:lnTo>
                    <a:lnTo>
                      <a:pt x="391" y="70"/>
                    </a:lnTo>
                    <a:lnTo>
                      <a:pt x="380" y="69"/>
                    </a:lnTo>
                    <a:lnTo>
                      <a:pt x="356" y="70"/>
                    </a:lnTo>
                    <a:lnTo>
                      <a:pt x="332" y="74"/>
                    </a:lnTo>
                    <a:lnTo>
                      <a:pt x="308" y="81"/>
                    </a:lnTo>
                    <a:lnTo>
                      <a:pt x="285" y="91"/>
                    </a:lnTo>
                    <a:lnTo>
                      <a:pt x="263" y="103"/>
                    </a:lnTo>
                    <a:lnTo>
                      <a:pt x="245" y="116"/>
                    </a:lnTo>
                    <a:lnTo>
                      <a:pt x="236" y="123"/>
                    </a:lnTo>
                    <a:lnTo>
                      <a:pt x="229" y="130"/>
                    </a:lnTo>
                    <a:lnTo>
                      <a:pt x="224" y="138"/>
                    </a:lnTo>
                    <a:lnTo>
                      <a:pt x="219" y="145"/>
                    </a:lnTo>
                    <a:lnTo>
                      <a:pt x="215" y="153"/>
                    </a:lnTo>
                    <a:lnTo>
                      <a:pt x="214" y="160"/>
                    </a:lnTo>
                    <a:lnTo>
                      <a:pt x="213" y="168"/>
                    </a:lnTo>
                    <a:lnTo>
                      <a:pt x="215" y="175"/>
                    </a:lnTo>
                    <a:lnTo>
                      <a:pt x="218" y="183"/>
                    </a:lnTo>
                    <a:lnTo>
                      <a:pt x="223" y="190"/>
                    </a:lnTo>
                    <a:lnTo>
                      <a:pt x="227" y="194"/>
                    </a:lnTo>
                    <a:lnTo>
                      <a:pt x="232" y="198"/>
                    </a:lnTo>
                    <a:lnTo>
                      <a:pt x="236" y="200"/>
                    </a:lnTo>
                    <a:lnTo>
                      <a:pt x="241" y="202"/>
                    </a:lnTo>
                    <a:lnTo>
                      <a:pt x="245" y="203"/>
                    </a:lnTo>
                    <a:lnTo>
                      <a:pt x="249" y="202"/>
                    </a:lnTo>
                    <a:lnTo>
                      <a:pt x="254" y="201"/>
                    </a:lnTo>
                    <a:lnTo>
                      <a:pt x="257" y="199"/>
                    </a:lnTo>
                    <a:lnTo>
                      <a:pt x="261" y="197"/>
                    </a:lnTo>
                    <a:lnTo>
                      <a:pt x="265" y="194"/>
                    </a:lnTo>
                    <a:lnTo>
                      <a:pt x="268" y="190"/>
                    </a:lnTo>
                    <a:lnTo>
                      <a:pt x="271" y="185"/>
                    </a:lnTo>
                    <a:lnTo>
                      <a:pt x="277" y="175"/>
                    </a:lnTo>
                    <a:lnTo>
                      <a:pt x="281" y="162"/>
                    </a:lnTo>
                    <a:lnTo>
                      <a:pt x="284" y="149"/>
                    </a:lnTo>
                    <a:lnTo>
                      <a:pt x="285" y="134"/>
                    </a:lnTo>
                    <a:lnTo>
                      <a:pt x="285" y="119"/>
                    </a:lnTo>
                    <a:lnTo>
                      <a:pt x="282" y="104"/>
                    </a:lnTo>
                    <a:lnTo>
                      <a:pt x="278" y="89"/>
                    </a:lnTo>
                    <a:lnTo>
                      <a:pt x="271" y="75"/>
                    </a:lnTo>
                    <a:lnTo>
                      <a:pt x="267" y="69"/>
                    </a:lnTo>
                    <a:lnTo>
                      <a:pt x="262" y="62"/>
                    </a:lnTo>
                    <a:lnTo>
                      <a:pt x="257" y="56"/>
                    </a:lnTo>
                    <a:lnTo>
                      <a:pt x="251" y="51"/>
                    </a:lnTo>
                    <a:lnTo>
                      <a:pt x="242" y="44"/>
                    </a:lnTo>
                    <a:lnTo>
                      <a:pt x="232" y="38"/>
                    </a:lnTo>
                    <a:lnTo>
                      <a:pt x="219" y="30"/>
                    </a:lnTo>
                    <a:lnTo>
                      <a:pt x="204" y="23"/>
                    </a:lnTo>
                    <a:lnTo>
                      <a:pt x="187" y="16"/>
                    </a:lnTo>
                    <a:lnTo>
                      <a:pt x="170" y="10"/>
                    </a:lnTo>
                    <a:lnTo>
                      <a:pt x="151" y="5"/>
                    </a:lnTo>
                    <a:lnTo>
                      <a:pt x="133" y="2"/>
                    </a:lnTo>
                    <a:lnTo>
                      <a:pt x="114" y="0"/>
                    </a:lnTo>
                    <a:lnTo>
                      <a:pt x="95" y="1"/>
                    </a:lnTo>
                    <a:lnTo>
                      <a:pt x="76" y="4"/>
                    </a:lnTo>
                    <a:lnTo>
                      <a:pt x="68" y="6"/>
                    </a:lnTo>
                    <a:lnTo>
                      <a:pt x="59" y="10"/>
                    </a:lnTo>
                    <a:lnTo>
                      <a:pt x="51" y="14"/>
                    </a:lnTo>
                    <a:lnTo>
                      <a:pt x="43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8" y="355"/>
                    </a:lnTo>
                    <a:lnTo>
                      <a:pt x="248" y="378"/>
                    </a:lnTo>
                    <a:lnTo>
                      <a:pt x="265" y="400"/>
                    </a:lnTo>
                    <a:lnTo>
                      <a:pt x="271" y="411"/>
                    </a:lnTo>
                    <a:lnTo>
                      <a:pt x="276" y="422"/>
                    </a:lnTo>
                    <a:lnTo>
                      <a:pt x="279" y="432"/>
                    </a:lnTo>
                    <a:lnTo>
                      <a:pt x="281" y="443"/>
                    </a:lnTo>
                    <a:lnTo>
                      <a:pt x="282" y="482"/>
                    </a:lnTo>
                    <a:lnTo>
                      <a:pt x="282" y="541"/>
                    </a:lnTo>
                    <a:lnTo>
                      <a:pt x="279" y="682"/>
                    </a:lnTo>
                    <a:lnTo>
                      <a:pt x="274" y="865"/>
                    </a:lnTo>
                    <a:lnTo>
                      <a:pt x="165" y="865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1" name=""/>
              <p:cNvSpPr/>
              <p:nvPr/>
            </p:nvSpPr>
            <p:spPr>
              <a:xfrm>
                <a:off x="390960" y="59040"/>
                <a:ext cx="0" cy="6156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2" name=""/>
              <p:cNvSpPr/>
              <p:nvPr/>
            </p:nvSpPr>
            <p:spPr>
              <a:xfrm flipH="1">
                <a:off x="60228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3" name=""/>
              <p:cNvSpPr/>
              <p:nvPr/>
            </p:nvSpPr>
            <p:spPr>
              <a:xfrm flipH="1">
                <a:off x="651240" y="384840"/>
                <a:ext cx="6156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4" name=""/>
              <p:cNvSpPr/>
              <p:nvPr/>
            </p:nvSpPr>
            <p:spPr>
              <a:xfrm>
                <a:off x="13644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75" name=""/>
              <p:cNvSpPr/>
              <p:nvPr/>
            </p:nvSpPr>
            <p:spPr>
              <a:xfrm>
                <a:off x="69480" y="384840"/>
                <a:ext cx="6120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504000" y="57600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504000" y="16560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dt" idx="28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ftr" idx="29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380" name="PlaceHolder 5"/>
          <p:cNvSpPr>
            <a:spLocks noGrp="1"/>
          </p:cNvSpPr>
          <p:nvPr>
            <p:ph type="sldNum" idx="30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D99A1679-9C56-4F4D-89DE-C0B82A1C361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Infographic2">
    <p:bg>
      <p:bgPr>
        <a:solidFill>
          <a:srgbClr val="F2C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"/>
          <p:cNvGrpSpPr/>
          <p:nvPr/>
        </p:nvGrpSpPr>
        <p:grpSpPr>
          <a:xfrm>
            <a:off x="393120" y="115920"/>
            <a:ext cx="9255240" cy="5311800"/>
            <a:chOff x="393120" y="115920"/>
            <a:chExt cx="9255240" cy="5311800"/>
          </a:xfrm>
        </p:grpSpPr>
        <p:sp>
          <p:nvSpPr>
            <p:cNvPr id="382" name=""/>
            <p:cNvSpPr/>
            <p:nvPr/>
          </p:nvSpPr>
          <p:spPr>
            <a:xfrm>
              <a:off x="1192680" y="284652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1" y="334"/>
                  </a:lnTo>
                  <a:lnTo>
                    <a:pt x="516" y="350"/>
                  </a:lnTo>
                  <a:lnTo>
                    <a:pt x="510" y="366"/>
                  </a:lnTo>
                  <a:lnTo>
                    <a:pt x="503" y="382"/>
                  </a:lnTo>
                  <a:lnTo>
                    <a:pt x="494" y="398"/>
                  </a:lnTo>
                  <a:lnTo>
                    <a:pt x="485" y="413"/>
                  </a:lnTo>
                  <a:lnTo>
                    <a:pt x="474" y="428"/>
                  </a:lnTo>
                  <a:lnTo>
                    <a:pt x="464" y="441"/>
                  </a:lnTo>
                  <a:lnTo>
                    <a:pt x="452" y="453"/>
                  </a:lnTo>
                  <a:lnTo>
                    <a:pt x="440" y="465"/>
                  </a:lnTo>
                  <a:lnTo>
                    <a:pt x="427" y="475"/>
                  </a:lnTo>
                  <a:lnTo>
                    <a:pt x="412" y="486"/>
                  </a:lnTo>
                  <a:lnTo>
                    <a:pt x="397" y="495"/>
                  </a:lnTo>
                  <a:lnTo>
                    <a:pt x="381" y="504"/>
                  </a:lnTo>
                  <a:lnTo>
                    <a:pt x="365" y="511"/>
                  </a:lnTo>
                  <a:lnTo>
                    <a:pt x="349" y="517"/>
                  </a:lnTo>
                  <a:lnTo>
                    <a:pt x="333" y="522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7" y="522"/>
                  </a:lnTo>
                  <a:lnTo>
                    <a:pt x="181" y="517"/>
                  </a:lnTo>
                  <a:lnTo>
                    <a:pt x="165" y="511"/>
                  </a:lnTo>
                  <a:lnTo>
                    <a:pt x="149" y="504"/>
                  </a:lnTo>
                  <a:lnTo>
                    <a:pt x="133" y="495"/>
                  </a:lnTo>
                  <a:lnTo>
                    <a:pt x="118" y="486"/>
                  </a:lnTo>
                  <a:lnTo>
                    <a:pt x="103" y="475"/>
                  </a:lnTo>
                  <a:lnTo>
                    <a:pt x="90" y="465"/>
                  </a:lnTo>
                  <a:lnTo>
                    <a:pt x="78" y="453"/>
                  </a:lnTo>
                  <a:lnTo>
                    <a:pt x="66" y="441"/>
                  </a:lnTo>
                  <a:lnTo>
                    <a:pt x="56" y="428"/>
                  </a:lnTo>
                  <a:lnTo>
                    <a:pt x="45" y="413"/>
                  </a:lnTo>
                  <a:lnTo>
                    <a:pt x="36" y="398"/>
                  </a:lnTo>
                  <a:lnTo>
                    <a:pt x="27" y="382"/>
                  </a:lnTo>
                  <a:lnTo>
                    <a:pt x="20" y="366"/>
                  </a:lnTo>
                  <a:lnTo>
                    <a:pt x="14" y="350"/>
                  </a:lnTo>
                  <a:lnTo>
                    <a:pt x="9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1" y="283"/>
                  </a:lnTo>
                  <a:lnTo>
                    <a:pt x="0" y="265"/>
                  </a:lnTo>
                  <a:lnTo>
                    <a:pt x="1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9" y="197"/>
                  </a:lnTo>
                  <a:lnTo>
                    <a:pt x="14" y="181"/>
                  </a:lnTo>
                  <a:lnTo>
                    <a:pt x="20" y="165"/>
                  </a:lnTo>
                  <a:lnTo>
                    <a:pt x="27" y="149"/>
                  </a:lnTo>
                  <a:lnTo>
                    <a:pt x="36" y="133"/>
                  </a:lnTo>
                  <a:lnTo>
                    <a:pt x="45" y="118"/>
                  </a:lnTo>
                  <a:lnTo>
                    <a:pt x="56" y="103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90" y="66"/>
                  </a:lnTo>
                  <a:lnTo>
                    <a:pt x="103" y="56"/>
                  </a:lnTo>
                  <a:lnTo>
                    <a:pt x="118" y="45"/>
                  </a:lnTo>
                  <a:lnTo>
                    <a:pt x="133" y="36"/>
                  </a:lnTo>
                  <a:lnTo>
                    <a:pt x="149" y="27"/>
                  </a:lnTo>
                  <a:lnTo>
                    <a:pt x="165" y="20"/>
                  </a:lnTo>
                  <a:lnTo>
                    <a:pt x="181" y="14"/>
                  </a:lnTo>
                  <a:lnTo>
                    <a:pt x="197" y="9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1"/>
                  </a:lnTo>
                  <a:lnTo>
                    <a:pt x="265" y="0"/>
                  </a:lnTo>
                  <a:lnTo>
                    <a:pt x="283" y="1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3" y="9"/>
                  </a:lnTo>
                  <a:lnTo>
                    <a:pt x="349" y="14"/>
                  </a:lnTo>
                  <a:lnTo>
                    <a:pt x="365" y="20"/>
                  </a:lnTo>
                  <a:lnTo>
                    <a:pt x="381" y="27"/>
                  </a:lnTo>
                  <a:lnTo>
                    <a:pt x="397" y="36"/>
                  </a:lnTo>
                  <a:lnTo>
                    <a:pt x="412" y="45"/>
                  </a:lnTo>
                  <a:lnTo>
                    <a:pt x="427" y="56"/>
                  </a:lnTo>
                  <a:lnTo>
                    <a:pt x="440" y="66"/>
                  </a:lnTo>
                  <a:lnTo>
                    <a:pt x="452" y="78"/>
                  </a:lnTo>
                  <a:lnTo>
                    <a:pt x="464" y="90"/>
                  </a:lnTo>
                  <a:lnTo>
                    <a:pt x="474" y="103"/>
                  </a:lnTo>
                  <a:lnTo>
                    <a:pt x="485" y="118"/>
                  </a:lnTo>
                  <a:lnTo>
                    <a:pt x="494" y="133"/>
                  </a:lnTo>
                  <a:lnTo>
                    <a:pt x="503" y="149"/>
                  </a:lnTo>
                  <a:lnTo>
                    <a:pt x="510" y="165"/>
                  </a:lnTo>
                  <a:lnTo>
                    <a:pt x="516" y="181"/>
                  </a:lnTo>
                  <a:lnTo>
                    <a:pt x="521" y="197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3" name=""/>
            <p:cNvSpPr/>
            <p:nvPr/>
          </p:nvSpPr>
          <p:spPr>
            <a:xfrm flipH="1">
              <a:off x="4060800" y="115920"/>
              <a:ext cx="86760" cy="21528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4" name=""/>
            <p:cNvSpPr/>
            <p:nvPr/>
          </p:nvSpPr>
          <p:spPr>
            <a:xfrm>
              <a:off x="3996360" y="180360"/>
              <a:ext cx="215280" cy="867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5" name=""/>
            <p:cNvSpPr/>
            <p:nvPr/>
          </p:nvSpPr>
          <p:spPr>
            <a:xfrm>
              <a:off x="8077680" y="5246640"/>
              <a:ext cx="168120" cy="181080"/>
            </a:xfrm>
            <a:custGeom>
              <a:avLst/>
              <a:gdLst/>
              <a:ahLst/>
              <a:rect l="0" t="0" r="r" b="b"/>
              <a:pathLst>
                <a:path w="467" h="503">
                  <a:moveTo>
                    <a:pt x="0" y="230"/>
                  </a:moveTo>
                  <a:lnTo>
                    <a:pt x="404" y="503"/>
                  </a:lnTo>
                  <a:lnTo>
                    <a:pt x="467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6" name=""/>
            <p:cNvSpPr/>
            <p:nvPr/>
          </p:nvSpPr>
          <p:spPr>
            <a:xfrm>
              <a:off x="662760" y="1063800"/>
              <a:ext cx="168120" cy="180720"/>
            </a:xfrm>
            <a:custGeom>
              <a:avLst/>
              <a:gdLst/>
              <a:ahLst/>
              <a:rect l="0" t="0" r="r" b="b"/>
              <a:pathLst>
                <a:path w="467" h="502">
                  <a:moveTo>
                    <a:pt x="0" y="230"/>
                  </a:moveTo>
                  <a:lnTo>
                    <a:pt x="404" y="502"/>
                  </a:lnTo>
                  <a:lnTo>
                    <a:pt x="467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7" name=""/>
            <p:cNvSpPr/>
            <p:nvPr/>
          </p:nvSpPr>
          <p:spPr>
            <a:xfrm>
              <a:off x="9468000" y="296640"/>
              <a:ext cx="180360" cy="170280"/>
            </a:xfrm>
            <a:custGeom>
              <a:avLst/>
              <a:gdLst/>
              <a:ahLst/>
              <a:rect l="0" t="0" r="r" b="b"/>
              <a:pathLst>
                <a:path w="501" h="473">
                  <a:moveTo>
                    <a:pt x="217" y="473"/>
                  </a:moveTo>
                  <a:lnTo>
                    <a:pt x="501" y="76"/>
                  </a:lnTo>
                  <a:lnTo>
                    <a:pt x="0" y="0"/>
                  </a:lnTo>
                  <a:lnTo>
                    <a:pt x="217" y="473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8" name=""/>
            <p:cNvSpPr/>
            <p:nvPr/>
          </p:nvSpPr>
          <p:spPr>
            <a:xfrm flipH="1">
              <a:off x="457200" y="5131080"/>
              <a:ext cx="86760" cy="21528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89" name=""/>
            <p:cNvSpPr/>
            <p:nvPr/>
          </p:nvSpPr>
          <p:spPr>
            <a:xfrm>
              <a:off x="393120" y="5195160"/>
              <a:ext cx="215280" cy="8712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390" name=""/>
            <p:cNvSpPr/>
            <p:nvPr/>
          </p:nvSpPr>
          <p:spPr>
            <a:xfrm>
              <a:off x="7131240" y="648720"/>
              <a:ext cx="190800" cy="190800"/>
            </a:xfrm>
            <a:custGeom>
              <a:avLst/>
              <a:gdLst/>
              <a:ahLst/>
              <a:rect l="0" t="0" r="r" b="b"/>
              <a:pathLst>
                <a:path w="530" h="530">
                  <a:moveTo>
                    <a:pt x="530" y="265"/>
                  </a:moveTo>
                  <a:lnTo>
                    <a:pt x="529" y="283"/>
                  </a:lnTo>
                  <a:lnTo>
                    <a:pt x="528" y="300"/>
                  </a:lnTo>
                  <a:lnTo>
                    <a:pt x="525" y="317"/>
                  </a:lnTo>
                  <a:lnTo>
                    <a:pt x="521" y="334"/>
                  </a:lnTo>
                  <a:lnTo>
                    <a:pt x="516" y="350"/>
                  </a:lnTo>
                  <a:lnTo>
                    <a:pt x="510" y="366"/>
                  </a:lnTo>
                  <a:lnTo>
                    <a:pt x="503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4" y="426"/>
                  </a:lnTo>
                  <a:lnTo>
                    <a:pt x="464" y="440"/>
                  </a:lnTo>
                  <a:lnTo>
                    <a:pt x="452" y="452"/>
                  </a:lnTo>
                  <a:lnTo>
                    <a:pt x="440" y="464"/>
                  </a:lnTo>
                  <a:lnTo>
                    <a:pt x="426" y="474"/>
                  </a:lnTo>
                  <a:lnTo>
                    <a:pt x="412" y="484"/>
                  </a:lnTo>
                  <a:lnTo>
                    <a:pt x="397" y="494"/>
                  </a:lnTo>
                  <a:lnTo>
                    <a:pt x="381" y="503"/>
                  </a:lnTo>
                  <a:lnTo>
                    <a:pt x="366" y="510"/>
                  </a:lnTo>
                  <a:lnTo>
                    <a:pt x="350" y="516"/>
                  </a:lnTo>
                  <a:lnTo>
                    <a:pt x="334" y="521"/>
                  </a:lnTo>
                  <a:lnTo>
                    <a:pt x="317" y="525"/>
                  </a:lnTo>
                  <a:lnTo>
                    <a:pt x="300" y="528"/>
                  </a:lnTo>
                  <a:lnTo>
                    <a:pt x="283" y="529"/>
                  </a:lnTo>
                  <a:lnTo>
                    <a:pt x="265" y="530"/>
                  </a:lnTo>
                  <a:lnTo>
                    <a:pt x="247" y="529"/>
                  </a:lnTo>
                  <a:lnTo>
                    <a:pt x="230" y="528"/>
                  </a:lnTo>
                  <a:lnTo>
                    <a:pt x="213" y="525"/>
                  </a:lnTo>
                  <a:lnTo>
                    <a:pt x="196" y="521"/>
                  </a:lnTo>
                  <a:lnTo>
                    <a:pt x="180" y="516"/>
                  </a:lnTo>
                  <a:lnTo>
                    <a:pt x="164" y="510"/>
                  </a:lnTo>
                  <a:lnTo>
                    <a:pt x="148" y="503"/>
                  </a:lnTo>
                  <a:lnTo>
                    <a:pt x="132" y="494"/>
                  </a:lnTo>
                  <a:lnTo>
                    <a:pt x="117" y="484"/>
                  </a:lnTo>
                  <a:lnTo>
                    <a:pt x="102" y="474"/>
                  </a:lnTo>
                  <a:lnTo>
                    <a:pt x="89" y="464"/>
                  </a:lnTo>
                  <a:lnTo>
                    <a:pt x="77" y="452"/>
                  </a:lnTo>
                  <a:lnTo>
                    <a:pt x="65" y="440"/>
                  </a:lnTo>
                  <a:lnTo>
                    <a:pt x="55" y="426"/>
                  </a:lnTo>
                  <a:lnTo>
                    <a:pt x="44" y="412"/>
                  </a:lnTo>
                  <a:lnTo>
                    <a:pt x="35" y="397"/>
                  </a:lnTo>
                  <a:lnTo>
                    <a:pt x="26" y="381"/>
                  </a:lnTo>
                  <a:lnTo>
                    <a:pt x="19" y="366"/>
                  </a:lnTo>
                  <a:lnTo>
                    <a:pt x="13" y="350"/>
                  </a:lnTo>
                  <a:lnTo>
                    <a:pt x="8" y="334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0" y="283"/>
                  </a:lnTo>
                  <a:lnTo>
                    <a:pt x="0" y="265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8"/>
                  </a:lnTo>
                  <a:lnTo>
                    <a:pt x="35" y="132"/>
                  </a:lnTo>
                  <a:lnTo>
                    <a:pt x="44" y="117"/>
                  </a:lnTo>
                  <a:lnTo>
                    <a:pt x="55" y="102"/>
                  </a:lnTo>
                  <a:lnTo>
                    <a:pt x="65" y="89"/>
                  </a:lnTo>
                  <a:lnTo>
                    <a:pt x="77" y="77"/>
                  </a:lnTo>
                  <a:lnTo>
                    <a:pt x="89" y="65"/>
                  </a:lnTo>
                  <a:lnTo>
                    <a:pt x="102" y="55"/>
                  </a:lnTo>
                  <a:lnTo>
                    <a:pt x="117" y="44"/>
                  </a:lnTo>
                  <a:lnTo>
                    <a:pt x="132" y="35"/>
                  </a:lnTo>
                  <a:lnTo>
                    <a:pt x="148" y="26"/>
                  </a:lnTo>
                  <a:lnTo>
                    <a:pt x="164" y="19"/>
                  </a:lnTo>
                  <a:lnTo>
                    <a:pt x="180" y="13"/>
                  </a:lnTo>
                  <a:lnTo>
                    <a:pt x="196" y="8"/>
                  </a:lnTo>
                  <a:lnTo>
                    <a:pt x="213" y="5"/>
                  </a:lnTo>
                  <a:lnTo>
                    <a:pt x="230" y="2"/>
                  </a:lnTo>
                  <a:lnTo>
                    <a:pt x="247" y="0"/>
                  </a:lnTo>
                  <a:lnTo>
                    <a:pt x="265" y="0"/>
                  </a:lnTo>
                  <a:lnTo>
                    <a:pt x="283" y="0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4" y="8"/>
                  </a:lnTo>
                  <a:lnTo>
                    <a:pt x="350" y="13"/>
                  </a:lnTo>
                  <a:lnTo>
                    <a:pt x="366" y="19"/>
                  </a:lnTo>
                  <a:lnTo>
                    <a:pt x="381" y="26"/>
                  </a:lnTo>
                  <a:lnTo>
                    <a:pt x="397" y="35"/>
                  </a:lnTo>
                  <a:lnTo>
                    <a:pt x="412" y="44"/>
                  </a:lnTo>
                  <a:lnTo>
                    <a:pt x="426" y="55"/>
                  </a:lnTo>
                  <a:lnTo>
                    <a:pt x="440" y="65"/>
                  </a:lnTo>
                  <a:lnTo>
                    <a:pt x="452" y="77"/>
                  </a:lnTo>
                  <a:lnTo>
                    <a:pt x="464" y="89"/>
                  </a:lnTo>
                  <a:lnTo>
                    <a:pt x="474" y="102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3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1" y="196"/>
                  </a:lnTo>
                  <a:lnTo>
                    <a:pt x="525" y="213"/>
                  </a:lnTo>
                  <a:lnTo>
                    <a:pt x="528" y="230"/>
                  </a:lnTo>
                  <a:lnTo>
                    <a:pt x="529" y="247"/>
                  </a:lnTo>
                  <a:lnTo>
                    <a:pt x="530" y="265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391" name=""/>
          <p:cNvGrpSpPr/>
          <p:nvPr/>
        </p:nvGrpSpPr>
        <p:grpSpPr>
          <a:xfrm>
            <a:off x="69480" y="59040"/>
            <a:ext cx="656280" cy="691200"/>
            <a:chOff x="69480" y="59040"/>
            <a:chExt cx="656280" cy="691200"/>
          </a:xfrm>
        </p:grpSpPr>
        <p:grpSp>
          <p:nvGrpSpPr>
            <p:cNvPr id="392" name=""/>
            <p:cNvGrpSpPr/>
            <p:nvPr/>
          </p:nvGrpSpPr>
          <p:grpSpPr>
            <a:xfrm>
              <a:off x="82440" y="79560"/>
              <a:ext cx="643320" cy="670680"/>
              <a:chOff x="82440" y="79560"/>
              <a:chExt cx="643320" cy="670680"/>
            </a:xfrm>
          </p:grpSpPr>
          <p:sp>
            <p:nvSpPr>
              <p:cNvPr id="393" name=""/>
              <p:cNvSpPr/>
              <p:nvPr/>
            </p:nvSpPr>
            <p:spPr>
              <a:xfrm>
                <a:off x="225720" y="237600"/>
                <a:ext cx="356760" cy="429480"/>
              </a:xfrm>
              <a:custGeom>
                <a:avLst/>
                <a:gdLst/>
                <a:ahLst/>
                <a:rect l="0" t="0" r="r" b="b"/>
                <a:pathLst>
                  <a:path w="991" h="1193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4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4" y="219"/>
                    </a:lnTo>
                    <a:lnTo>
                      <a:pt x="66" y="248"/>
                    </a:lnTo>
                    <a:lnTo>
                      <a:pt x="50" y="278"/>
                    </a:lnTo>
                    <a:lnTo>
                      <a:pt x="36" y="307"/>
                    </a:lnTo>
                    <a:lnTo>
                      <a:pt x="25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29"/>
                    </a:lnTo>
                    <a:lnTo>
                      <a:pt x="1" y="461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0" y="495"/>
                    </a:lnTo>
                    <a:lnTo>
                      <a:pt x="1" y="529"/>
                    </a:lnTo>
                    <a:lnTo>
                      <a:pt x="4" y="561"/>
                    </a:lnTo>
                    <a:lnTo>
                      <a:pt x="9" y="593"/>
                    </a:lnTo>
                    <a:lnTo>
                      <a:pt x="16" y="624"/>
                    </a:lnTo>
                    <a:lnTo>
                      <a:pt x="25" y="654"/>
                    </a:lnTo>
                    <a:lnTo>
                      <a:pt x="37" y="684"/>
                    </a:lnTo>
                    <a:lnTo>
                      <a:pt x="50" y="713"/>
                    </a:lnTo>
                    <a:lnTo>
                      <a:pt x="66" y="743"/>
                    </a:lnTo>
                    <a:lnTo>
                      <a:pt x="84" y="772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4" y="846"/>
                    </a:lnTo>
                    <a:lnTo>
                      <a:pt x="168" y="867"/>
                    </a:lnTo>
                    <a:lnTo>
                      <a:pt x="193" y="887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5"/>
                    </a:lnTo>
                    <a:lnTo>
                      <a:pt x="289" y="945"/>
                    </a:lnTo>
                    <a:lnTo>
                      <a:pt x="310" y="954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2"/>
                    </a:lnTo>
                    <a:lnTo>
                      <a:pt x="337" y="1157"/>
                    </a:lnTo>
                    <a:lnTo>
                      <a:pt x="339" y="1163"/>
                    </a:lnTo>
                    <a:lnTo>
                      <a:pt x="342" y="1167"/>
                    </a:lnTo>
                    <a:lnTo>
                      <a:pt x="345" y="1172"/>
                    </a:lnTo>
                    <a:lnTo>
                      <a:pt x="349" y="1176"/>
                    </a:lnTo>
                    <a:lnTo>
                      <a:pt x="353" y="1180"/>
                    </a:lnTo>
                    <a:lnTo>
                      <a:pt x="358" y="1183"/>
                    </a:lnTo>
                    <a:lnTo>
                      <a:pt x="362" y="1186"/>
                    </a:lnTo>
                    <a:lnTo>
                      <a:pt x="367" y="1188"/>
                    </a:lnTo>
                    <a:lnTo>
                      <a:pt x="373" y="1190"/>
                    </a:lnTo>
                    <a:lnTo>
                      <a:pt x="378" y="1192"/>
                    </a:lnTo>
                    <a:lnTo>
                      <a:pt x="384" y="1193"/>
                    </a:lnTo>
                    <a:lnTo>
                      <a:pt x="390" y="1193"/>
                    </a:lnTo>
                    <a:lnTo>
                      <a:pt x="601" y="1193"/>
                    </a:lnTo>
                    <a:lnTo>
                      <a:pt x="607" y="1193"/>
                    </a:lnTo>
                    <a:lnTo>
                      <a:pt x="613" y="1192"/>
                    </a:lnTo>
                    <a:lnTo>
                      <a:pt x="618" y="1190"/>
                    </a:lnTo>
                    <a:lnTo>
                      <a:pt x="624" y="1188"/>
                    </a:lnTo>
                    <a:lnTo>
                      <a:pt x="629" y="1186"/>
                    </a:lnTo>
                    <a:lnTo>
                      <a:pt x="633" y="1183"/>
                    </a:lnTo>
                    <a:lnTo>
                      <a:pt x="638" y="1180"/>
                    </a:lnTo>
                    <a:lnTo>
                      <a:pt x="642" y="1176"/>
                    </a:lnTo>
                    <a:lnTo>
                      <a:pt x="646" y="1172"/>
                    </a:lnTo>
                    <a:lnTo>
                      <a:pt x="649" y="1167"/>
                    </a:lnTo>
                    <a:lnTo>
                      <a:pt x="652" y="1163"/>
                    </a:lnTo>
                    <a:lnTo>
                      <a:pt x="654" y="1157"/>
                    </a:lnTo>
                    <a:lnTo>
                      <a:pt x="656" y="1152"/>
                    </a:lnTo>
                    <a:lnTo>
                      <a:pt x="658" y="1147"/>
                    </a:lnTo>
                    <a:lnTo>
                      <a:pt x="659" y="1141"/>
                    </a:lnTo>
                    <a:lnTo>
                      <a:pt x="659" y="1135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59" y="963"/>
                    </a:lnTo>
                    <a:lnTo>
                      <a:pt x="681" y="954"/>
                    </a:lnTo>
                    <a:lnTo>
                      <a:pt x="702" y="945"/>
                    </a:lnTo>
                    <a:lnTo>
                      <a:pt x="722" y="935"/>
                    </a:lnTo>
                    <a:lnTo>
                      <a:pt x="743" y="924"/>
                    </a:lnTo>
                    <a:lnTo>
                      <a:pt x="772" y="906"/>
                    </a:lnTo>
                    <a:lnTo>
                      <a:pt x="798" y="887"/>
                    </a:lnTo>
                    <a:lnTo>
                      <a:pt x="823" y="867"/>
                    </a:lnTo>
                    <a:lnTo>
                      <a:pt x="847" y="846"/>
                    </a:lnTo>
                    <a:lnTo>
                      <a:pt x="868" y="823"/>
                    </a:lnTo>
                    <a:lnTo>
                      <a:pt x="888" y="798"/>
                    </a:lnTo>
                    <a:lnTo>
                      <a:pt x="907" y="772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4" y="684"/>
                    </a:lnTo>
                    <a:lnTo>
                      <a:pt x="966" y="654"/>
                    </a:lnTo>
                    <a:lnTo>
                      <a:pt x="975" y="624"/>
                    </a:lnTo>
                    <a:lnTo>
                      <a:pt x="982" y="593"/>
                    </a:lnTo>
                    <a:lnTo>
                      <a:pt x="987" y="561"/>
                    </a:lnTo>
                    <a:lnTo>
                      <a:pt x="990" y="529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1" y="495"/>
                    </a:lnTo>
                    <a:lnTo>
                      <a:pt x="990" y="461"/>
                    </a:lnTo>
                    <a:lnTo>
                      <a:pt x="987" y="429"/>
                    </a:lnTo>
                    <a:lnTo>
                      <a:pt x="982" y="398"/>
                    </a:lnTo>
                    <a:lnTo>
                      <a:pt x="975" y="367"/>
                    </a:lnTo>
                    <a:lnTo>
                      <a:pt x="966" y="337"/>
                    </a:lnTo>
                    <a:lnTo>
                      <a:pt x="954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8" y="193"/>
                    </a:lnTo>
                    <a:lnTo>
                      <a:pt x="868" y="168"/>
                    </a:lnTo>
                    <a:lnTo>
                      <a:pt x="847" y="144"/>
                    </a:lnTo>
                    <a:lnTo>
                      <a:pt x="823" y="123"/>
                    </a:lnTo>
                    <a:lnTo>
                      <a:pt x="798" y="103"/>
                    </a:lnTo>
                    <a:lnTo>
                      <a:pt x="772" y="84"/>
                    </a:lnTo>
                    <a:lnTo>
                      <a:pt x="743" y="66"/>
                    </a:lnTo>
                    <a:lnTo>
                      <a:pt x="713" y="50"/>
                    </a:lnTo>
                    <a:lnTo>
                      <a:pt x="684" y="36"/>
                    </a:lnTo>
                    <a:lnTo>
                      <a:pt x="654" y="25"/>
                    </a:lnTo>
                    <a:lnTo>
                      <a:pt x="624" y="16"/>
                    </a:lnTo>
                    <a:lnTo>
                      <a:pt x="593" y="9"/>
                    </a:lnTo>
                    <a:lnTo>
                      <a:pt x="562" y="4"/>
                    </a:lnTo>
                    <a:lnTo>
                      <a:pt x="529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4" name=""/>
              <p:cNvSpPr/>
              <p:nvPr/>
            </p:nvSpPr>
            <p:spPr>
              <a:xfrm>
                <a:off x="320400" y="667080"/>
                <a:ext cx="167400" cy="42120"/>
              </a:xfrm>
              <a:custGeom>
                <a:avLst/>
                <a:gdLst/>
                <a:ahLst/>
                <a:rect l="0" t="0" r="r" b="b"/>
                <a:pathLst>
                  <a:path w="465" h="117">
                    <a:moveTo>
                      <a:pt x="233" y="117"/>
                    </a:moveTo>
                    <a:lnTo>
                      <a:pt x="407" y="117"/>
                    </a:lnTo>
                    <a:lnTo>
                      <a:pt x="413" y="117"/>
                    </a:lnTo>
                    <a:lnTo>
                      <a:pt x="419" y="116"/>
                    </a:lnTo>
                    <a:lnTo>
                      <a:pt x="424" y="114"/>
                    </a:lnTo>
                    <a:lnTo>
                      <a:pt x="430" y="112"/>
                    </a:lnTo>
                    <a:lnTo>
                      <a:pt x="435" y="110"/>
                    </a:lnTo>
                    <a:lnTo>
                      <a:pt x="439" y="107"/>
                    </a:lnTo>
                    <a:lnTo>
                      <a:pt x="444" y="103"/>
                    </a:lnTo>
                    <a:lnTo>
                      <a:pt x="448" y="100"/>
                    </a:lnTo>
                    <a:lnTo>
                      <a:pt x="452" y="95"/>
                    </a:lnTo>
                    <a:lnTo>
                      <a:pt x="455" y="91"/>
                    </a:lnTo>
                    <a:lnTo>
                      <a:pt x="458" y="86"/>
                    </a:lnTo>
                    <a:lnTo>
                      <a:pt x="460" y="81"/>
                    </a:lnTo>
                    <a:lnTo>
                      <a:pt x="462" y="76"/>
                    </a:lnTo>
                    <a:lnTo>
                      <a:pt x="464" y="70"/>
                    </a:lnTo>
                    <a:lnTo>
                      <a:pt x="465" y="64"/>
                    </a:lnTo>
                    <a:lnTo>
                      <a:pt x="465" y="58"/>
                    </a:lnTo>
                    <a:lnTo>
                      <a:pt x="465" y="52"/>
                    </a:lnTo>
                    <a:lnTo>
                      <a:pt x="464" y="46"/>
                    </a:lnTo>
                    <a:lnTo>
                      <a:pt x="462" y="41"/>
                    </a:lnTo>
                    <a:lnTo>
                      <a:pt x="460" y="35"/>
                    </a:lnTo>
                    <a:lnTo>
                      <a:pt x="458" y="30"/>
                    </a:lnTo>
                    <a:lnTo>
                      <a:pt x="455" y="25"/>
                    </a:lnTo>
                    <a:lnTo>
                      <a:pt x="452" y="21"/>
                    </a:lnTo>
                    <a:lnTo>
                      <a:pt x="448" y="17"/>
                    </a:lnTo>
                    <a:lnTo>
                      <a:pt x="444" y="13"/>
                    </a:lnTo>
                    <a:lnTo>
                      <a:pt x="439" y="10"/>
                    </a:lnTo>
                    <a:lnTo>
                      <a:pt x="435" y="7"/>
                    </a:lnTo>
                    <a:lnTo>
                      <a:pt x="430" y="4"/>
                    </a:lnTo>
                    <a:lnTo>
                      <a:pt x="424" y="3"/>
                    </a:lnTo>
                    <a:lnTo>
                      <a:pt x="419" y="1"/>
                    </a:lnTo>
                    <a:lnTo>
                      <a:pt x="413" y="0"/>
                    </a:lnTo>
                    <a:lnTo>
                      <a:pt x="40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4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5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6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1"/>
                    </a:lnTo>
                    <a:lnTo>
                      <a:pt x="13" y="95"/>
                    </a:lnTo>
                    <a:lnTo>
                      <a:pt x="17" y="100"/>
                    </a:lnTo>
                    <a:lnTo>
                      <a:pt x="21" y="103"/>
                    </a:lnTo>
                    <a:lnTo>
                      <a:pt x="26" y="107"/>
                    </a:lnTo>
                    <a:lnTo>
                      <a:pt x="30" y="110"/>
                    </a:lnTo>
                    <a:lnTo>
                      <a:pt x="35" y="112"/>
                    </a:lnTo>
                    <a:lnTo>
                      <a:pt x="41" y="114"/>
                    </a:lnTo>
                    <a:lnTo>
                      <a:pt x="46" y="116"/>
                    </a:lnTo>
                    <a:lnTo>
                      <a:pt x="52" y="117"/>
                    </a:lnTo>
                    <a:lnTo>
                      <a:pt x="58" y="117"/>
                    </a:lnTo>
                    <a:lnTo>
                      <a:pt x="233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5" name=""/>
              <p:cNvSpPr/>
              <p:nvPr/>
            </p:nvSpPr>
            <p:spPr>
              <a:xfrm>
                <a:off x="336600" y="708480"/>
                <a:ext cx="135000" cy="41760"/>
              </a:xfrm>
              <a:custGeom>
                <a:avLst/>
                <a:gdLst/>
                <a:ahLst/>
                <a:rect l="0" t="0" r="r" b="b"/>
                <a:pathLst>
                  <a:path w="375" h="116">
                    <a:moveTo>
                      <a:pt x="188" y="116"/>
                    </a:moveTo>
                    <a:lnTo>
                      <a:pt x="317" y="116"/>
                    </a:lnTo>
                    <a:lnTo>
                      <a:pt x="323" y="116"/>
                    </a:lnTo>
                    <a:lnTo>
                      <a:pt x="329" y="115"/>
                    </a:lnTo>
                    <a:lnTo>
                      <a:pt x="334" y="113"/>
                    </a:lnTo>
                    <a:lnTo>
                      <a:pt x="340" y="111"/>
                    </a:lnTo>
                    <a:lnTo>
                      <a:pt x="345" y="109"/>
                    </a:lnTo>
                    <a:lnTo>
                      <a:pt x="349" y="106"/>
                    </a:lnTo>
                    <a:lnTo>
                      <a:pt x="354" y="103"/>
                    </a:lnTo>
                    <a:lnTo>
                      <a:pt x="358" y="99"/>
                    </a:lnTo>
                    <a:lnTo>
                      <a:pt x="362" y="95"/>
                    </a:lnTo>
                    <a:lnTo>
                      <a:pt x="365" y="90"/>
                    </a:lnTo>
                    <a:lnTo>
                      <a:pt x="368" y="86"/>
                    </a:lnTo>
                    <a:lnTo>
                      <a:pt x="370" y="81"/>
                    </a:lnTo>
                    <a:lnTo>
                      <a:pt x="372" y="75"/>
                    </a:lnTo>
                    <a:lnTo>
                      <a:pt x="374" y="70"/>
                    </a:lnTo>
                    <a:lnTo>
                      <a:pt x="375" y="64"/>
                    </a:lnTo>
                    <a:lnTo>
                      <a:pt x="375" y="58"/>
                    </a:lnTo>
                    <a:lnTo>
                      <a:pt x="375" y="58"/>
                    </a:lnTo>
                    <a:lnTo>
                      <a:pt x="375" y="52"/>
                    </a:lnTo>
                    <a:lnTo>
                      <a:pt x="374" y="46"/>
                    </a:lnTo>
                    <a:lnTo>
                      <a:pt x="372" y="41"/>
                    </a:lnTo>
                    <a:lnTo>
                      <a:pt x="370" y="35"/>
                    </a:lnTo>
                    <a:lnTo>
                      <a:pt x="368" y="30"/>
                    </a:lnTo>
                    <a:lnTo>
                      <a:pt x="365" y="26"/>
                    </a:lnTo>
                    <a:lnTo>
                      <a:pt x="362" y="21"/>
                    </a:lnTo>
                    <a:lnTo>
                      <a:pt x="358" y="17"/>
                    </a:lnTo>
                    <a:lnTo>
                      <a:pt x="354" y="13"/>
                    </a:lnTo>
                    <a:lnTo>
                      <a:pt x="349" y="10"/>
                    </a:lnTo>
                    <a:lnTo>
                      <a:pt x="345" y="7"/>
                    </a:lnTo>
                    <a:lnTo>
                      <a:pt x="340" y="5"/>
                    </a:lnTo>
                    <a:lnTo>
                      <a:pt x="334" y="3"/>
                    </a:lnTo>
                    <a:lnTo>
                      <a:pt x="329" y="1"/>
                    </a:lnTo>
                    <a:lnTo>
                      <a:pt x="323" y="0"/>
                    </a:lnTo>
                    <a:lnTo>
                      <a:pt x="317" y="0"/>
                    </a:lnTo>
                    <a:lnTo>
                      <a:pt x="58" y="0"/>
                    </a:lnTo>
                    <a:lnTo>
                      <a:pt x="52" y="0"/>
                    </a:lnTo>
                    <a:lnTo>
                      <a:pt x="46" y="1"/>
                    </a:lnTo>
                    <a:lnTo>
                      <a:pt x="41" y="3"/>
                    </a:lnTo>
                    <a:lnTo>
                      <a:pt x="35" y="5"/>
                    </a:lnTo>
                    <a:lnTo>
                      <a:pt x="30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0" y="109"/>
                    </a:lnTo>
                    <a:lnTo>
                      <a:pt x="35" y="111"/>
                    </a:lnTo>
                    <a:lnTo>
                      <a:pt x="41" y="113"/>
                    </a:lnTo>
                    <a:lnTo>
                      <a:pt x="46" y="115"/>
                    </a:lnTo>
                    <a:lnTo>
                      <a:pt x="52" y="116"/>
                    </a:lnTo>
                    <a:lnTo>
                      <a:pt x="58" y="116"/>
                    </a:lnTo>
                    <a:lnTo>
                      <a:pt x="188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6" name=""/>
              <p:cNvSpPr/>
              <p:nvPr/>
            </p:nvSpPr>
            <p:spPr>
              <a:xfrm>
                <a:off x="323280" y="356040"/>
                <a:ext cx="163440" cy="311040"/>
              </a:xfrm>
              <a:custGeom>
                <a:avLst/>
                <a:gdLst/>
                <a:ahLst/>
                <a:rect l="0" t="0" r="r" b="b"/>
                <a:pathLst>
                  <a:path w="454" h="864">
                    <a:moveTo>
                      <a:pt x="165" y="864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7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3" y="387"/>
                    </a:lnTo>
                    <a:lnTo>
                      <a:pt x="223" y="368"/>
                    </a:lnTo>
                    <a:lnTo>
                      <a:pt x="245" y="351"/>
                    </a:lnTo>
                    <a:lnTo>
                      <a:pt x="270" y="334"/>
                    </a:lnTo>
                    <a:lnTo>
                      <a:pt x="324" y="302"/>
                    </a:lnTo>
                    <a:lnTo>
                      <a:pt x="375" y="270"/>
                    </a:lnTo>
                    <a:lnTo>
                      <a:pt x="399" y="252"/>
                    </a:lnTo>
                    <a:lnTo>
                      <a:pt x="419" y="232"/>
                    </a:lnTo>
                    <a:lnTo>
                      <a:pt x="428" y="222"/>
                    </a:lnTo>
                    <a:lnTo>
                      <a:pt x="435" y="211"/>
                    </a:lnTo>
                    <a:lnTo>
                      <a:pt x="442" y="200"/>
                    </a:lnTo>
                    <a:lnTo>
                      <a:pt x="447" y="188"/>
                    </a:lnTo>
                    <a:lnTo>
                      <a:pt x="451" y="175"/>
                    </a:lnTo>
                    <a:lnTo>
                      <a:pt x="453" y="161"/>
                    </a:lnTo>
                    <a:lnTo>
                      <a:pt x="454" y="147"/>
                    </a:lnTo>
                    <a:lnTo>
                      <a:pt x="453" y="132"/>
                    </a:lnTo>
                    <a:lnTo>
                      <a:pt x="450" y="119"/>
                    </a:lnTo>
                    <a:lnTo>
                      <a:pt x="447" y="109"/>
                    </a:lnTo>
                    <a:lnTo>
                      <a:pt x="442" y="99"/>
                    </a:lnTo>
                    <a:lnTo>
                      <a:pt x="435" y="92"/>
                    </a:lnTo>
                    <a:lnTo>
                      <a:pt x="428" y="85"/>
                    </a:lnTo>
                    <a:lnTo>
                      <a:pt x="420" y="79"/>
                    </a:lnTo>
                    <a:lnTo>
                      <a:pt x="410" y="75"/>
                    </a:lnTo>
                    <a:lnTo>
                      <a:pt x="400" y="72"/>
                    </a:lnTo>
                    <a:lnTo>
                      <a:pt x="390" y="70"/>
                    </a:lnTo>
                    <a:lnTo>
                      <a:pt x="379" y="69"/>
                    </a:lnTo>
                    <a:lnTo>
                      <a:pt x="355" y="70"/>
                    </a:lnTo>
                    <a:lnTo>
                      <a:pt x="331" y="74"/>
                    </a:lnTo>
                    <a:lnTo>
                      <a:pt x="307" y="82"/>
                    </a:lnTo>
                    <a:lnTo>
                      <a:pt x="284" y="91"/>
                    </a:lnTo>
                    <a:lnTo>
                      <a:pt x="262" y="103"/>
                    </a:lnTo>
                    <a:lnTo>
                      <a:pt x="244" y="116"/>
                    </a:lnTo>
                    <a:lnTo>
                      <a:pt x="235" y="123"/>
                    </a:lnTo>
                    <a:lnTo>
                      <a:pt x="228" y="130"/>
                    </a:lnTo>
                    <a:lnTo>
                      <a:pt x="223" y="138"/>
                    </a:lnTo>
                    <a:lnTo>
                      <a:pt x="218" y="145"/>
                    </a:lnTo>
                    <a:lnTo>
                      <a:pt x="214" y="153"/>
                    </a:lnTo>
                    <a:lnTo>
                      <a:pt x="213" y="161"/>
                    </a:lnTo>
                    <a:lnTo>
                      <a:pt x="212" y="168"/>
                    </a:lnTo>
                    <a:lnTo>
                      <a:pt x="214" y="175"/>
                    </a:lnTo>
                    <a:lnTo>
                      <a:pt x="217" y="183"/>
                    </a:lnTo>
                    <a:lnTo>
                      <a:pt x="222" y="190"/>
                    </a:lnTo>
                    <a:lnTo>
                      <a:pt x="226" y="194"/>
                    </a:lnTo>
                    <a:lnTo>
                      <a:pt x="231" y="198"/>
                    </a:lnTo>
                    <a:lnTo>
                      <a:pt x="235" y="200"/>
                    </a:lnTo>
                    <a:lnTo>
                      <a:pt x="240" y="202"/>
                    </a:lnTo>
                    <a:lnTo>
                      <a:pt x="244" y="203"/>
                    </a:lnTo>
                    <a:lnTo>
                      <a:pt x="248" y="202"/>
                    </a:lnTo>
                    <a:lnTo>
                      <a:pt x="253" y="201"/>
                    </a:lnTo>
                    <a:lnTo>
                      <a:pt x="256" y="199"/>
                    </a:lnTo>
                    <a:lnTo>
                      <a:pt x="260" y="197"/>
                    </a:lnTo>
                    <a:lnTo>
                      <a:pt x="264" y="193"/>
                    </a:lnTo>
                    <a:lnTo>
                      <a:pt x="267" y="190"/>
                    </a:lnTo>
                    <a:lnTo>
                      <a:pt x="270" y="185"/>
                    </a:lnTo>
                    <a:lnTo>
                      <a:pt x="276" y="174"/>
                    </a:lnTo>
                    <a:lnTo>
                      <a:pt x="280" y="162"/>
                    </a:lnTo>
                    <a:lnTo>
                      <a:pt x="283" y="148"/>
                    </a:lnTo>
                    <a:lnTo>
                      <a:pt x="284" y="134"/>
                    </a:lnTo>
                    <a:lnTo>
                      <a:pt x="284" y="119"/>
                    </a:lnTo>
                    <a:lnTo>
                      <a:pt x="281" y="103"/>
                    </a:lnTo>
                    <a:lnTo>
                      <a:pt x="277" y="89"/>
                    </a:lnTo>
                    <a:lnTo>
                      <a:pt x="270" y="74"/>
                    </a:lnTo>
                    <a:lnTo>
                      <a:pt x="266" y="68"/>
                    </a:lnTo>
                    <a:lnTo>
                      <a:pt x="261" y="61"/>
                    </a:lnTo>
                    <a:lnTo>
                      <a:pt x="256" y="55"/>
                    </a:lnTo>
                    <a:lnTo>
                      <a:pt x="250" y="50"/>
                    </a:lnTo>
                    <a:lnTo>
                      <a:pt x="242" y="44"/>
                    </a:lnTo>
                    <a:lnTo>
                      <a:pt x="231" y="37"/>
                    </a:lnTo>
                    <a:lnTo>
                      <a:pt x="218" y="30"/>
                    </a:lnTo>
                    <a:lnTo>
                      <a:pt x="203" y="23"/>
                    </a:lnTo>
                    <a:lnTo>
                      <a:pt x="187" y="16"/>
                    </a:lnTo>
                    <a:lnTo>
                      <a:pt x="169" y="10"/>
                    </a:lnTo>
                    <a:lnTo>
                      <a:pt x="151" y="5"/>
                    </a:lnTo>
                    <a:lnTo>
                      <a:pt x="132" y="2"/>
                    </a:lnTo>
                    <a:lnTo>
                      <a:pt x="113" y="0"/>
                    </a:lnTo>
                    <a:lnTo>
                      <a:pt x="94" y="1"/>
                    </a:lnTo>
                    <a:lnTo>
                      <a:pt x="76" y="4"/>
                    </a:lnTo>
                    <a:lnTo>
                      <a:pt x="67" y="6"/>
                    </a:lnTo>
                    <a:lnTo>
                      <a:pt x="59" y="10"/>
                    </a:lnTo>
                    <a:lnTo>
                      <a:pt x="50" y="14"/>
                    </a:lnTo>
                    <a:lnTo>
                      <a:pt x="42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7" y="355"/>
                    </a:lnTo>
                    <a:lnTo>
                      <a:pt x="248" y="378"/>
                    </a:lnTo>
                    <a:lnTo>
                      <a:pt x="264" y="400"/>
                    </a:lnTo>
                    <a:lnTo>
                      <a:pt x="270" y="411"/>
                    </a:lnTo>
                    <a:lnTo>
                      <a:pt x="275" y="422"/>
                    </a:lnTo>
                    <a:lnTo>
                      <a:pt x="278" y="432"/>
                    </a:lnTo>
                    <a:lnTo>
                      <a:pt x="280" y="443"/>
                    </a:lnTo>
                    <a:lnTo>
                      <a:pt x="281" y="483"/>
                    </a:lnTo>
                    <a:lnTo>
                      <a:pt x="281" y="540"/>
                    </a:lnTo>
                    <a:lnTo>
                      <a:pt x="278" y="682"/>
                    </a:lnTo>
                    <a:lnTo>
                      <a:pt x="273" y="864"/>
                    </a:lnTo>
                    <a:lnTo>
                      <a:pt x="165" y="864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7" name=""/>
              <p:cNvSpPr/>
              <p:nvPr/>
            </p:nvSpPr>
            <p:spPr>
              <a:xfrm>
                <a:off x="404280" y="79560"/>
                <a:ext cx="0" cy="6120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8" name=""/>
              <p:cNvSpPr/>
              <p:nvPr/>
            </p:nvSpPr>
            <p:spPr>
              <a:xfrm flipH="1">
                <a:off x="615600" y="168120"/>
                <a:ext cx="4320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399" name=""/>
              <p:cNvSpPr/>
              <p:nvPr/>
            </p:nvSpPr>
            <p:spPr>
              <a:xfrm flipH="1">
                <a:off x="66456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0" name=""/>
              <p:cNvSpPr/>
              <p:nvPr/>
            </p:nvSpPr>
            <p:spPr>
              <a:xfrm>
                <a:off x="149400" y="168120"/>
                <a:ext cx="43560" cy="4356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1" name=""/>
              <p:cNvSpPr/>
              <p:nvPr/>
            </p:nvSpPr>
            <p:spPr>
              <a:xfrm>
                <a:off x="82440" y="405360"/>
                <a:ext cx="61200" cy="0"/>
              </a:xfrm>
              <a:prstGeom prst="line">
                <a:avLst/>
              </a:prstGeom>
              <a:ln cap="rnd" w="288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402" name=""/>
            <p:cNvGrpSpPr/>
            <p:nvPr/>
          </p:nvGrpSpPr>
          <p:grpSpPr>
            <a:xfrm>
              <a:off x="69480" y="59040"/>
              <a:ext cx="643320" cy="671040"/>
              <a:chOff x="69480" y="59040"/>
              <a:chExt cx="643320" cy="671040"/>
            </a:xfrm>
          </p:grpSpPr>
          <p:sp>
            <p:nvSpPr>
              <p:cNvPr id="403" name=""/>
              <p:cNvSpPr/>
              <p:nvPr/>
            </p:nvSpPr>
            <p:spPr>
              <a:xfrm>
                <a:off x="212400" y="217080"/>
                <a:ext cx="357120" cy="429840"/>
              </a:xfrm>
              <a:custGeom>
                <a:avLst/>
                <a:gdLst/>
                <a:ahLst/>
                <a:rect l="0" t="0" r="r" b="b"/>
                <a:pathLst>
                  <a:path w="992" h="1194">
                    <a:moveTo>
                      <a:pt x="496" y="0"/>
                    </a:moveTo>
                    <a:lnTo>
                      <a:pt x="496" y="0"/>
                    </a:lnTo>
                    <a:lnTo>
                      <a:pt x="496" y="0"/>
                    </a:lnTo>
                    <a:lnTo>
                      <a:pt x="462" y="1"/>
                    </a:lnTo>
                    <a:lnTo>
                      <a:pt x="430" y="4"/>
                    </a:lnTo>
                    <a:lnTo>
                      <a:pt x="398" y="9"/>
                    </a:lnTo>
                    <a:lnTo>
                      <a:pt x="367" y="16"/>
                    </a:lnTo>
                    <a:lnTo>
                      <a:pt x="337" y="25"/>
                    </a:lnTo>
                    <a:lnTo>
                      <a:pt x="307" y="36"/>
                    </a:lnTo>
                    <a:lnTo>
                      <a:pt x="278" y="50"/>
                    </a:lnTo>
                    <a:lnTo>
                      <a:pt x="248" y="66"/>
                    </a:lnTo>
                    <a:lnTo>
                      <a:pt x="219" y="84"/>
                    </a:lnTo>
                    <a:lnTo>
                      <a:pt x="193" y="103"/>
                    </a:lnTo>
                    <a:lnTo>
                      <a:pt x="168" y="123"/>
                    </a:lnTo>
                    <a:lnTo>
                      <a:pt x="145" y="144"/>
                    </a:lnTo>
                    <a:lnTo>
                      <a:pt x="123" y="168"/>
                    </a:lnTo>
                    <a:lnTo>
                      <a:pt x="103" y="193"/>
                    </a:lnTo>
                    <a:lnTo>
                      <a:pt x="85" y="219"/>
                    </a:lnTo>
                    <a:lnTo>
                      <a:pt x="67" y="248"/>
                    </a:lnTo>
                    <a:lnTo>
                      <a:pt x="51" y="278"/>
                    </a:lnTo>
                    <a:lnTo>
                      <a:pt x="37" y="307"/>
                    </a:lnTo>
                    <a:lnTo>
                      <a:pt x="26" y="337"/>
                    </a:lnTo>
                    <a:lnTo>
                      <a:pt x="16" y="367"/>
                    </a:lnTo>
                    <a:lnTo>
                      <a:pt x="9" y="398"/>
                    </a:lnTo>
                    <a:lnTo>
                      <a:pt x="4" y="430"/>
                    </a:lnTo>
                    <a:lnTo>
                      <a:pt x="1" y="462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0" y="496"/>
                    </a:lnTo>
                    <a:lnTo>
                      <a:pt x="1" y="529"/>
                    </a:lnTo>
                    <a:lnTo>
                      <a:pt x="4" y="562"/>
                    </a:lnTo>
                    <a:lnTo>
                      <a:pt x="10" y="593"/>
                    </a:lnTo>
                    <a:lnTo>
                      <a:pt x="17" y="624"/>
                    </a:lnTo>
                    <a:lnTo>
                      <a:pt x="26" y="654"/>
                    </a:lnTo>
                    <a:lnTo>
                      <a:pt x="37" y="684"/>
                    </a:lnTo>
                    <a:lnTo>
                      <a:pt x="51" y="713"/>
                    </a:lnTo>
                    <a:lnTo>
                      <a:pt x="67" y="743"/>
                    </a:lnTo>
                    <a:lnTo>
                      <a:pt x="85" y="771"/>
                    </a:lnTo>
                    <a:lnTo>
                      <a:pt x="103" y="798"/>
                    </a:lnTo>
                    <a:lnTo>
                      <a:pt x="123" y="823"/>
                    </a:lnTo>
                    <a:lnTo>
                      <a:pt x="145" y="846"/>
                    </a:lnTo>
                    <a:lnTo>
                      <a:pt x="168" y="868"/>
                    </a:lnTo>
                    <a:lnTo>
                      <a:pt x="193" y="888"/>
                    </a:lnTo>
                    <a:lnTo>
                      <a:pt x="219" y="906"/>
                    </a:lnTo>
                    <a:lnTo>
                      <a:pt x="248" y="924"/>
                    </a:lnTo>
                    <a:lnTo>
                      <a:pt x="269" y="936"/>
                    </a:lnTo>
                    <a:lnTo>
                      <a:pt x="290" y="946"/>
                    </a:lnTo>
                    <a:lnTo>
                      <a:pt x="310" y="955"/>
                    </a:lnTo>
                    <a:lnTo>
                      <a:pt x="332" y="963"/>
                    </a:lnTo>
                    <a:lnTo>
                      <a:pt x="332" y="963"/>
                    </a:lnTo>
                    <a:lnTo>
                      <a:pt x="332" y="1135"/>
                    </a:lnTo>
                    <a:lnTo>
                      <a:pt x="332" y="1141"/>
                    </a:lnTo>
                    <a:lnTo>
                      <a:pt x="333" y="1147"/>
                    </a:lnTo>
                    <a:lnTo>
                      <a:pt x="335" y="1153"/>
                    </a:lnTo>
                    <a:lnTo>
                      <a:pt x="337" y="1158"/>
                    </a:lnTo>
                    <a:lnTo>
                      <a:pt x="339" y="1163"/>
                    </a:lnTo>
                    <a:lnTo>
                      <a:pt x="342" y="1168"/>
                    </a:lnTo>
                    <a:lnTo>
                      <a:pt x="345" y="1173"/>
                    </a:lnTo>
                    <a:lnTo>
                      <a:pt x="349" y="1177"/>
                    </a:lnTo>
                    <a:lnTo>
                      <a:pt x="353" y="1181"/>
                    </a:lnTo>
                    <a:lnTo>
                      <a:pt x="358" y="1184"/>
                    </a:lnTo>
                    <a:lnTo>
                      <a:pt x="363" y="1187"/>
                    </a:lnTo>
                    <a:lnTo>
                      <a:pt x="368" y="1189"/>
                    </a:lnTo>
                    <a:lnTo>
                      <a:pt x="373" y="1191"/>
                    </a:lnTo>
                    <a:lnTo>
                      <a:pt x="379" y="1193"/>
                    </a:lnTo>
                    <a:lnTo>
                      <a:pt x="385" y="1194"/>
                    </a:lnTo>
                    <a:lnTo>
                      <a:pt x="391" y="1194"/>
                    </a:lnTo>
                    <a:lnTo>
                      <a:pt x="602" y="1194"/>
                    </a:lnTo>
                    <a:lnTo>
                      <a:pt x="608" y="1194"/>
                    </a:lnTo>
                    <a:lnTo>
                      <a:pt x="614" y="1193"/>
                    </a:lnTo>
                    <a:lnTo>
                      <a:pt x="619" y="1191"/>
                    </a:lnTo>
                    <a:lnTo>
                      <a:pt x="625" y="1189"/>
                    </a:lnTo>
                    <a:lnTo>
                      <a:pt x="630" y="1187"/>
                    </a:lnTo>
                    <a:lnTo>
                      <a:pt x="634" y="1184"/>
                    </a:lnTo>
                    <a:lnTo>
                      <a:pt x="639" y="1181"/>
                    </a:lnTo>
                    <a:lnTo>
                      <a:pt x="643" y="1177"/>
                    </a:lnTo>
                    <a:lnTo>
                      <a:pt x="647" y="1173"/>
                    </a:lnTo>
                    <a:lnTo>
                      <a:pt x="650" y="1168"/>
                    </a:lnTo>
                    <a:lnTo>
                      <a:pt x="653" y="1163"/>
                    </a:lnTo>
                    <a:lnTo>
                      <a:pt x="655" y="1158"/>
                    </a:lnTo>
                    <a:lnTo>
                      <a:pt x="657" y="1153"/>
                    </a:lnTo>
                    <a:lnTo>
                      <a:pt x="659" y="1147"/>
                    </a:lnTo>
                    <a:lnTo>
                      <a:pt x="660" y="1141"/>
                    </a:lnTo>
                    <a:lnTo>
                      <a:pt x="660" y="1135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60" y="963"/>
                    </a:lnTo>
                    <a:lnTo>
                      <a:pt x="682" y="955"/>
                    </a:lnTo>
                    <a:lnTo>
                      <a:pt x="703" y="945"/>
                    </a:lnTo>
                    <a:lnTo>
                      <a:pt x="723" y="935"/>
                    </a:lnTo>
                    <a:lnTo>
                      <a:pt x="744" y="924"/>
                    </a:lnTo>
                    <a:lnTo>
                      <a:pt x="772" y="906"/>
                    </a:lnTo>
                    <a:lnTo>
                      <a:pt x="799" y="888"/>
                    </a:lnTo>
                    <a:lnTo>
                      <a:pt x="824" y="867"/>
                    </a:lnTo>
                    <a:lnTo>
                      <a:pt x="847" y="846"/>
                    </a:lnTo>
                    <a:lnTo>
                      <a:pt x="869" y="823"/>
                    </a:lnTo>
                    <a:lnTo>
                      <a:pt x="889" y="798"/>
                    </a:lnTo>
                    <a:lnTo>
                      <a:pt x="907" y="771"/>
                    </a:lnTo>
                    <a:lnTo>
                      <a:pt x="925" y="743"/>
                    </a:lnTo>
                    <a:lnTo>
                      <a:pt x="941" y="713"/>
                    </a:lnTo>
                    <a:lnTo>
                      <a:pt x="955" y="684"/>
                    </a:lnTo>
                    <a:lnTo>
                      <a:pt x="966" y="654"/>
                    </a:lnTo>
                    <a:lnTo>
                      <a:pt x="976" y="624"/>
                    </a:lnTo>
                    <a:lnTo>
                      <a:pt x="983" y="593"/>
                    </a:lnTo>
                    <a:lnTo>
                      <a:pt x="988" y="562"/>
                    </a:lnTo>
                    <a:lnTo>
                      <a:pt x="991" y="529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2" y="496"/>
                    </a:lnTo>
                    <a:lnTo>
                      <a:pt x="991" y="462"/>
                    </a:lnTo>
                    <a:lnTo>
                      <a:pt x="988" y="430"/>
                    </a:lnTo>
                    <a:lnTo>
                      <a:pt x="983" y="398"/>
                    </a:lnTo>
                    <a:lnTo>
                      <a:pt x="976" y="367"/>
                    </a:lnTo>
                    <a:lnTo>
                      <a:pt x="966" y="337"/>
                    </a:lnTo>
                    <a:lnTo>
                      <a:pt x="955" y="307"/>
                    </a:lnTo>
                    <a:lnTo>
                      <a:pt x="941" y="278"/>
                    </a:lnTo>
                    <a:lnTo>
                      <a:pt x="925" y="248"/>
                    </a:lnTo>
                    <a:lnTo>
                      <a:pt x="907" y="219"/>
                    </a:lnTo>
                    <a:lnTo>
                      <a:pt x="889" y="193"/>
                    </a:lnTo>
                    <a:lnTo>
                      <a:pt x="869" y="168"/>
                    </a:lnTo>
                    <a:lnTo>
                      <a:pt x="847" y="144"/>
                    </a:lnTo>
                    <a:lnTo>
                      <a:pt x="824" y="123"/>
                    </a:lnTo>
                    <a:lnTo>
                      <a:pt x="799" y="103"/>
                    </a:lnTo>
                    <a:lnTo>
                      <a:pt x="773" y="84"/>
                    </a:lnTo>
                    <a:lnTo>
                      <a:pt x="744" y="66"/>
                    </a:lnTo>
                    <a:lnTo>
                      <a:pt x="714" y="50"/>
                    </a:lnTo>
                    <a:lnTo>
                      <a:pt x="685" y="36"/>
                    </a:lnTo>
                    <a:lnTo>
                      <a:pt x="655" y="25"/>
                    </a:lnTo>
                    <a:lnTo>
                      <a:pt x="624" y="16"/>
                    </a:lnTo>
                    <a:lnTo>
                      <a:pt x="594" y="9"/>
                    </a:lnTo>
                    <a:lnTo>
                      <a:pt x="562" y="4"/>
                    </a:lnTo>
                    <a:lnTo>
                      <a:pt x="530" y="1"/>
                    </a:lnTo>
                    <a:lnTo>
                      <a:pt x="496" y="0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4" name=""/>
              <p:cNvSpPr/>
              <p:nvPr/>
            </p:nvSpPr>
            <p:spPr>
              <a:xfrm>
                <a:off x="307080" y="646920"/>
                <a:ext cx="167760" cy="41760"/>
              </a:xfrm>
              <a:custGeom>
                <a:avLst/>
                <a:gdLst/>
                <a:ahLst/>
                <a:rect l="0" t="0" r="r" b="b"/>
                <a:pathLst>
                  <a:path w="466" h="116">
                    <a:moveTo>
                      <a:pt x="233" y="116"/>
                    </a:moveTo>
                    <a:lnTo>
                      <a:pt x="408" y="116"/>
                    </a:lnTo>
                    <a:lnTo>
                      <a:pt x="414" y="116"/>
                    </a:lnTo>
                    <a:lnTo>
                      <a:pt x="420" y="115"/>
                    </a:lnTo>
                    <a:lnTo>
                      <a:pt x="425" y="113"/>
                    </a:lnTo>
                    <a:lnTo>
                      <a:pt x="431" y="111"/>
                    </a:lnTo>
                    <a:lnTo>
                      <a:pt x="436" y="109"/>
                    </a:lnTo>
                    <a:lnTo>
                      <a:pt x="440" y="106"/>
                    </a:lnTo>
                    <a:lnTo>
                      <a:pt x="445" y="103"/>
                    </a:lnTo>
                    <a:lnTo>
                      <a:pt x="449" y="99"/>
                    </a:lnTo>
                    <a:lnTo>
                      <a:pt x="453" y="95"/>
                    </a:lnTo>
                    <a:lnTo>
                      <a:pt x="456" y="90"/>
                    </a:lnTo>
                    <a:lnTo>
                      <a:pt x="459" y="86"/>
                    </a:lnTo>
                    <a:lnTo>
                      <a:pt x="461" y="81"/>
                    </a:lnTo>
                    <a:lnTo>
                      <a:pt x="463" y="75"/>
                    </a:lnTo>
                    <a:lnTo>
                      <a:pt x="465" y="70"/>
                    </a:lnTo>
                    <a:lnTo>
                      <a:pt x="466" y="64"/>
                    </a:lnTo>
                    <a:lnTo>
                      <a:pt x="466" y="58"/>
                    </a:lnTo>
                    <a:lnTo>
                      <a:pt x="466" y="52"/>
                    </a:lnTo>
                    <a:lnTo>
                      <a:pt x="465" y="46"/>
                    </a:lnTo>
                    <a:lnTo>
                      <a:pt x="463" y="41"/>
                    </a:lnTo>
                    <a:lnTo>
                      <a:pt x="461" y="35"/>
                    </a:lnTo>
                    <a:lnTo>
                      <a:pt x="459" y="30"/>
                    </a:lnTo>
                    <a:lnTo>
                      <a:pt x="456" y="26"/>
                    </a:lnTo>
                    <a:lnTo>
                      <a:pt x="453" y="21"/>
                    </a:lnTo>
                    <a:lnTo>
                      <a:pt x="449" y="17"/>
                    </a:lnTo>
                    <a:lnTo>
                      <a:pt x="445" y="13"/>
                    </a:lnTo>
                    <a:lnTo>
                      <a:pt x="440" y="10"/>
                    </a:lnTo>
                    <a:lnTo>
                      <a:pt x="436" y="7"/>
                    </a:lnTo>
                    <a:lnTo>
                      <a:pt x="431" y="5"/>
                    </a:lnTo>
                    <a:lnTo>
                      <a:pt x="425" y="3"/>
                    </a:lnTo>
                    <a:lnTo>
                      <a:pt x="420" y="1"/>
                    </a:lnTo>
                    <a:lnTo>
                      <a:pt x="414" y="0"/>
                    </a:lnTo>
                    <a:lnTo>
                      <a:pt x="40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0"/>
                    </a:lnTo>
                    <a:lnTo>
                      <a:pt x="5" y="35"/>
                    </a:lnTo>
                    <a:lnTo>
                      <a:pt x="3" y="41"/>
                    </a:lnTo>
                    <a:lnTo>
                      <a:pt x="1" y="46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1" y="70"/>
                    </a:lnTo>
                    <a:lnTo>
                      <a:pt x="3" y="75"/>
                    </a:lnTo>
                    <a:lnTo>
                      <a:pt x="5" y="81"/>
                    </a:lnTo>
                    <a:lnTo>
                      <a:pt x="7" y="86"/>
                    </a:lnTo>
                    <a:lnTo>
                      <a:pt x="10" y="90"/>
                    </a:lnTo>
                    <a:lnTo>
                      <a:pt x="13" y="95"/>
                    </a:lnTo>
                    <a:lnTo>
                      <a:pt x="17" y="99"/>
                    </a:lnTo>
                    <a:lnTo>
                      <a:pt x="21" y="103"/>
                    </a:lnTo>
                    <a:lnTo>
                      <a:pt x="26" y="106"/>
                    </a:lnTo>
                    <a:lnTo>
                      <a:pt x="31" y="109"/>
                    </a:lnTo>
                    <a:lnTo>
                      <a:pt x="36" y="111"/>
                    </a:lnTo>
                    <a:lnTo>
                      <a:pt x="41" y="113"/>
                    </a:lnTo>
                    <a:lnTo>
                      <a:pt x="47" y="115"/>
                    </a:lnTo>
                    <a:lnTo>
                      <a:pt x="53" y="116"/>
                    </a:lnTo>
                    <a:lnTo>
                      <a:pt x="59" y="116"/>
                    </a:lnTo>
                    <a:lnTo>
                      <a:pt x="233" y="116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5" name=""/>
              <p:cNvSpPr/>
              <p:nvPr/>
            </p:nvSpPr>
            <p:spPr>
              <a:xfrm>
                <a:off x="323280" y="687960"/>
                <a:ext cx="135360" cy="42120"/>
              </a:xfrm>
              <a:custGeom>
                <a:avLst/>
                <a:gdLst/>
                <a:ahLst/>
                <a:rect l="0" t="0" r="r" b="b"/>
                <a:pathLst>
                  <a:path w="376" h="117">
                    <a:moveTo>
                      <a:pt x="188" y="117"/>
                    </a:moveTo>
                    <a:lnTo>
                      <a:pt x="318" y="117"/>
                    </a:lnTo>
                    <a:lnTo>
                      <a:pt x="324" y="117"/>
                    </a:lnTo>
                    <a:lnTo>
                      <a:pt x="330" y="116"/>
                    </a:lnTo>
                    <a:lnTo>
                      <a:pt x="335" y="114"/>
                    </a:lnTo>
                    <a:lnTo>
                      <a:pt x="341" y="112"/>
                    </a:lnTo>
                    <a:lnTo>
                      <a:pt x="346" y="110"/>
                    </a:lnTo>
                    <a:lnTo>
                      <a:pt x="350" y="107"/>
                    </a:lnTo>
                    <a:lnTo>
                      <a:pt x="355" y="104"/>
                    </a:lnTo>
                    <a:lnTo>
                      <a:pt x="359" y="100"/>
                    </a:lnTo>
                    <a:lnTo>
                      <a:pt x="363" y="96"/>
                    </a:lnTo>
                    <a:lnTo>
                      <a:pt x="366" y="91"/>
                    </a:lnTo>
                    <a:lnTo>
                      <a:pt x="369" y="87"/>
                    </a:lnTo>
                    <a:lnTo>
                      <a:pt x="371" y="82"/>
                    </a:lnTo>
                    <a:lnTo>
                      <a:pt x="373" y="76"/>
                    </a:lnTo>
                    <a:lnTo>
                      <a:pt x="375" y="71"/>
                    </a:lnTo>
                    <a:lnTo>
                      <a:pt x="376" y="65"/>
                    </a:lnTo>
                    <a:lnTo>
                      <a:pt x="376" y="59"/>
                    </a:lnTo>
                    <a:lnTo>
                      <a:pt x="376" y="59"/>
                    </a:lnTo>
                    <a:lnTo>
                      <a:pt x="376" y="53"/>
                    </a:lnTo>
                    <a:lnTo>
                      <a:pt x="375" y="47"/>
                    </a:lnTo>
                    <a:lnTo>
                      <a:pt x="373" y="41"/>
                    </a:lnTo>
                    <a:lnTo>
                      <a:pt x="371" y="36"/>
                    </a:lnTo>
                    <a:lnTo>
                      <a:pt x="369" y="31"/>
                    </a:lnTo>
                    <a:lnTo>
                      <a:pt x="366" y="26"/>
                    </a:lnTo>
                    <a:lnTo>
                      <a:pt x="363" y="21"/>
                    </a:lnTo>
                    <a:lnTo>
                      <a:pt x="359" y="17"/>
                    </a:lnTo>
                    <a:lnTo>
                      <a:pt x="355" y="13"/>
                    </a:lnTo>
                    <a:lnTo>
                      <a:pt x="350" y="10"/>
                    </a:lnTo>
                    <a:lnTo>
                      <a:pt x="346" y="7"/>
                    </a:lnTo>
                    <a:lnTo>
                      <a:pt x="341" y="5"/>
                    </a:lnTo>
                    <a:lnTo>
                      <a:pt x="335" y="3"/>
                    </a:lnTo>
                    <a:lnTo>
                      <a:pt x="330" y="1"/>
                    </a:lnTo>
                    <a:lnTo>
                      <a:pt x="324" y="0"/>
                    </a:lnTo>
                    <a:lnTo>
                      <a:pt x="318" y="0"/>
                    </a:lnTo>
                    <a:lnTo>
                      <a:pt x="59" y="0"/>
                    </a:lnTo>
                    <a:lnTo>
                      <a:pt x="53" y="0"/>
                    </a:lnTo>
                    <a:lnTo>
                      <a:pt x="47" y="1"/>
                    </a:lnTo>
                    <a:lnTo>
                      <a:pt x="41" y="3"/>
                    </a:lnTo>
                    <a:lnTo>
                      <a:pt x="36" y="5"/>
                    </a:lnTo>
                    <a:lnTo>
                      <a:pt x="31" y="7"/>
                    </a:lnTo>
                    <a:lnTo>
                      <a:pt x="26" y="10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3" y="21"/>
                    </a:lnTo>
                    <a:lnTo>
                      <a:pt x="10" y="26"/>
                    </a:lnTo>
                    <a:lnTo>
                      <a:pt x="7" y="31"/>
                    </a:lnTo>
                    <a:lnTo>
                      <a:pt x="5" y="36"/>
                    </a:lnTo>
                    <a:lnTo>
                      <a:pt x="3" y="41"/>
                    </a:lnTo>
                    <a:lnTo>
                      <a:pt x="1" y="47"/>
                    </a:lnTo>
                    <a:lnTo>
                      <a:pt x="0" y="53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65"/>
                    </a:lnTo>
                    <a:lnTo>
                      <a:pt x="1" y="71"/>
                    </a:lnTo>
                    <a:lnTo>
                      <a:pt x="3" y="76"/>
                    </a:lnTo>
                    <a:lnTo>
                      <a:pt x="5" y="82"/>
                    </a:lnTo>
                    <a:lnTo>
                      <a:pt x="7" y="87"/>
                    </a:lnTo>
                    <a:lnTo>
                      <a:pt x="10" y="91"/>
                    </a:lnTo>
                    <a:lnTo>
                      <a:pt x="13" y="96"/>
                    </a:lnTo>
                    <a:lnTo>
                      <a:pt x="17" y="100"/>
                    </a:lnTo>
                    <a:lnTo>
                      <a:pt x="21" y="104"/>
                    </a:lnTo>
                    <a:lnTo>
                      <a:pt x="26" y="107"/>
                    </a:lnTo>
                    <a:lnTo>
                      <a:pt x="31" y="110"/>
                    </a:lnTo>
                    <a:lnTo>
                      <a:pt x="36" y="112"/>
                    </a:lnTo>
                    <a:lnTo>
                      <a:pt x="41" y="114"/>
                    </a:lnTo>
                    <a:lnTo>
                      <a:pt x="47" y="116"/>
                    </a:lnTo>
                    <a:lnTo>
                      <a:pt x="53" y="117"/>
                    </a:lnTo>
                    <a:lnTo>
                      <a:pt x="59" y="117"/>
                    </a:lnTo>
                    <a:lnTo>
                      <a:pt x="188" y="117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6" name=""/>
              <p:cNvSpPr/>
              <p:nvPr/>
            </p:nvSpPr>
            <p:spPr>
              <a:xfrm>
                <a:off x="309960" y="335520"/>
                <a:ext cx="163800" cy="311400"/>
              </a:xfrm>
              <a:custGeom>
                <a:avLst/>
                <a:gdLst/>
                <a:ahLst/>
                <a:rect l="0" t="0" r="r" b="b"/>
                <a:pathLst>
                  <a:path w="455" h="865">
                    <a:moveTo>
                      <a:pt x="165" y="865"/>
                    </a:moveTo>
                    <a:lnTo>
                      <a:pt x="173" y="457"/>
                    </a:lnTo>
                    <a:lnTo>
                      <a:pt x="174" y="443"/>
                    </a:lnTo>
                    <a:lnTo>
                      <a:pt x="178" y="431"/>
                    </a:lnTo>
                    <a:lnTo>
                      <a:pt x="182" y="419"/>
                    </a:lnTo>
                    <a:lnTo>
                      <a:pt x="188" y="408"/>
                    </a:lnTo>
                    <a:lnTo>
                      <a:pt x="195" y="397"/>
                    </a:lnTo>
                    <a:lnTo>
                      <a:pt x="204" y="387"/>
                    </a:lnTo>
                    <a:lnTo>
                      <a:pt x="223" y="368"/>
                    </a:lnTo>
                    <a:lnTo>
                      <a:pt x="246" y="351"/>
                    </a:lnTo>
                    <a:lnTo>
                      <a:pt x="271" y="334"/>
                    </a:lnTo>
                    <a:lnTo>
                      <a:pt x="324" y="302"/>
                    </a:lnTo>
                    <a:lnTo>
                      <a:pt x="376" y="270"/>
                    </a:lnTo>
                    <a:lnTo>
                      <a:pt x="400" y="252"/>
                    </a:lnTo>
                    <a:lnTo>
                      <a:pt x="420" y="232"/>
                    </a:lnTo>
                    <a:lnTo>
                      <a:pt x="429" y="222"/>
                    </a:lnTo>
                    <a:lnTo>
                      <a:pt x="436" y="211"/>
                    </a:lnTo>
                    <a:lnTo>
                      <a:pt x="443" y="200"/>
                    </a:lnTo>
                    <a:lnTo>
                      <a:pt x="448" y="188"/>
                    </a:lnTo>
                    <a:lnTo>
                      <a:pt x="452" y="175"/>
                    </a:lnTo>
                    <a:lnTo>
                      <a:pt x="454" y="161"/>
                    </a:lnTo>
                    <a:lnTo>
                      <a:pt x="455" y="147"/>
                    </a:lnTo>
                    <a:lnTo>
                      <a:pt x="454" y="132"/>
                    </a:lnTo>
                    <a:lnTo>
                      <a:pt x="451" y="119"/>
                    </a:lnTo>
                    <a:lnTo>
                      <a:pt x="448" y="109"/>
                    </a:lnTo>
                    <a:lnTo>
                      <a:pt x="443" y="99"/>
                    </a:lnTo>
                    <a:lnTo>
                      <a:pt x="436" y="91"/>
                    </a:lnTo>
                    <a:lnTo>
                      <a:pt x="429" y="85"/>
                    </a:lnTo>
                    <a:lnTo>
                      <a:pt x="421" y="79"/>
                    </a:lnTo>
                    <a:lnTo>
                      <a:pt x="411" y="75"/>
                    </a:lnTo>
                    <a:lnTo>
                      <a:pt x="401" y="72"/>
                    </a:lnTo>
                    <a:lnTo>
                      <a:pt x="391" y="70"/>
                    </a:lnTo>
                    <a:lnTo>
                      <a:pt x="380" y="69"/>
                    </a:lnTo>
                    <a:lnTo>
                      <a:pt x="356" y="70"/>
                    </a:lnTo>
                    <a:lnTo>
                      <a:pt x="332" y="74"/>
                    </a:lnTo>
                    <a:lnTo>
                      <a:pt x="308" y="81"/>
                    </a:lnTo>
                    <a:lnTo>
                      <a:pt x="285" y="91"/>
                    </a:lnTo>
                    <a:lnTo>
                      <a:pt x="263" y="103"/>
                    </a:lnTo>
                    <a:lnTo>
                      <a:pt x="245" y="116"/>
                    </a:lnTo>
                    <a:lnTo>
                      <a:pt x="236" y="123"/>
                    </a:lnTo>
                    <a:lnTo>
                      <a:pt x="229" y="130"/>
                    </a:lnTo>
                    <a:lnTo>
                      <a:pt x="224" y="138"/>
                    </a:lnTo>
                    <a:lnTo>
                      <a:pt x="219" y="145"/>
                    </a:lnTo>
                    <a:lnTo>
                      <a:pt x="215" y="153"/>
                    </a:lnTo>
                    <a:lnTo>
                      <a:pt x="214" y="160"/>
                    </a:lnTo>
                    <a:lnTo>
                      <a:pt x="213" y="168"/>
                    </a:lnTo>
                    <a:lnTo>
                      <a:pt x="215" y="175"/>
                    </a:lnTo>
                    <a:lnTo>
                      <a:pt x="218" y="183"/>
                    </a:lnTo>
                    <a:lnTo>
                      <a:pt x="223" y="190"/>
                    </a:lnTo>
                    <a:lnTo>
                      <a:pt x="227" y="194"/>
                    </a:lnTo>
                    <a:lnTo>
                      <a:pt x="232" y="198"/>
                    </a:lnTo>
                    <a:lnTo>
                      <a:pt x="236" y="200"/>
                    </a:lnTo>
                    <a:lnTo>
                      <a:pt x="241" y="202"/>
                    </a:lnTo>
                    <a:lnTo>
                      <a:pt x="245" y="203"/>
                    </a:lnTo>
                    <a:lnTo>
                      <a:pt x="249" y="202"/>
                    </a:lnTo>
                    <a:lnTo>
                      <a:pt x="254" y="201"/>
                    </a:lnTo>
                    <a:lnTo>
                      <a:pt x="257" y="199"/>
                    </a:lnTo>
                    <a:lnTo>
                      <a:pt x="261" y="197"/>
                    </a:lnTo>
                    <a:lnTo>
                      <a:pt x="265" y="194"/>
                    </a:lnTo>
                    <a:lnTo>
                      <a:pt x="268" y="190"/>
                    </a:lnTo>
                    <a:lnTo>
                      <a:pt x="271" y="185"/>
                    </a:lnTo>
                    <a:lnTo>
                      <a:pt x="277" y="175"/>
                    </a:lnTo>
                    <a:lnTo>
                      <a:pt x="281" y="162"/>
                    </a:lnTo>
                    <a:lnTo>
                      <a:pt x="284" y="149"/>
                    </a:lnTo>
                    <a:lnTo>
                      <a:pt x="285" y="134"/>
                    </a:lnTo>
                    <a:lnTo>
                      <a:pt x="285" y="119"/>
                    </a:lnTo>
                    <a:lnTo>
                      <a:pt x="282" y="104"/>
                    </a:lnTo>
                    <a:lnTo>
                      <a:pt x="278" y="89"/>
                    </a:lnTo>
                    <a:lnTo>
                      <a:pt x="271" y="75"/>
                    </a:lnTo>
                    <a:lnTo>
                      <a:pt x="267" y="69"/>
                    </a:lnTo>
                    <a:lnTo>
                      <a:pt x="262" y="62"/>
                    </a:lnTo>
                    <a:lnTo>
                      <a:pt x="257" y="56"/>
                    </a:lnTo>
                    <a:lnTo>
                      <a:pt x="251" y="51"/>
                    </a:lnTo>
                    <a:lnTo>
                      <a:pt x="242" y="44"/>
                    </a:lnTo>
                    <a:lnTo>
                      <a:pt x="232" y="38"/>
                    </a:lnTo>
                    <a:lnTo>
                      <a:pt x="219" y="30"/>
                    </a:lnTo>
                    <a:lnTo>
                      <a:pt x="204" y="23"/>
                    </a:lnTo>
                    <a:lnTo>
                      <a:pt x="187" y="16"/>
                    </a:lnTo>
                    <a:lnTo>
                      <a:pt x="170" y="10"/>
                    </a:lnTo>
                    <a:lnTo>
                      <a:pt x="151" y="5"/>
                    </a:lnTo>
                    <a:lnTo>
                      <a:pt x="133" y="2"/>
                    </a:lnTo>
                    <a:lnTo>
                      <a:pt x="114" y="0"/>
                    </a:lnTo>
                    <a:lnTo>
                      <a:pt x="95" y="1"/>
                    </a:lnTo>
                    <a:lnTo>
                      <a:pt x="76" y="4"/>
                    </a:lnTo>
                    <a:lnTo>
                      <a:pt x="68" y="6"/>
                    </a:lnTo>
                    <a:lnTo>
                      <a:pt x="59" y="10"/>
                    </a:lnTo>
                    <a:lnTo>
                      <a:pt x="51" y="14"/>
                    </a:lnTo>
                    <a:lnTo>
                      <a:pt x="43" y="19"/>
                    </a:lnTo>
                    <a:lnTo>
                      <a:pt x="35" y="25"/>
                    </a:lnTo>
                    <a:lnTo>
                      <a:pt x="28" y="32"/>
                    </a:lnTo>
                    <a:lnTo>
                      <a:pt x="21" y="40"/>
                    </a:lnTo>
                    <a:lnTo>
                      <a:pt x="15" y="49"/>
                    </a:lnTo>
                    <a:lnTo>
                      <a:pt x="10" y="59"/>
                    </a:lnTo>
                    <a:lnTo>
                      <a:pt x="5" y="71"/>
                    </a:lnTo>
                    <a:lnTo>
                      <a:pt x="1" y="82"/>
                    </a:lnTo>
                    <a:lnTo>
                      <a:pt x="0" y="94"/>
                    </a:lnTo>
                    <a:lnTo>
                      <a:pt x="1" y="105"/>
                    </a:lnTo>
                    <a:lnTo>
                      <a:pt x="3" y="117"/>
                    </a:lnTo>
                    <a:lnTo>
                      <a:pt x="7" y="129"/>
                    </a:lnTo>
                    <a:lnTo>
                      <a:pt x="12" y="141"/>
                    </a:lnTo>
                    <a:lnTo>
                      <a:pt x="27" y="165"/>
                    </a:lnTo>
                    <a:lnTo>
                      <a:pt x="46" y="189"/>
                    </a:lnTo>
                    <a:lnTo>
                      <a:pt x="69" y="213"/>
                    </a:lnTo>
                    <a:lnTo>
                      <a:pt x="122" y="261"/>
                    </a:lnTo>
                    <a:lnTo>
                      <a:pt x="177" y="309"/>
                    </a:lnTo>
                    <a:lnTo>
                      <a:pt x="228" y="355"/>
                    </a:lnTo>
                    <a:lnTo>
                      <a:pt x="248" y="378"/>
                    </a:lnTo>
                    <a:lnTo>
                      <a:pt x="265" y="400"/>
                    </a:lnTo>
                    <a:lnTo>
                      <a:pt x="271" y="411"/>
                    </a:lnTo>
                    <a:lnTo>
                      <a:pt x="276" y="422"/>
                    </a:lnTo>
                    <a:lnTo>
                      <a:pt x="279" y="432"/>
                    </a:lnTo>
                    <a:lnTo>
                      <a:pt x="281" y="443"/>
                    </a:lnTo>
                    <a:lnTo>
                      <a:pt x="282" y="482"/>
                    </a:lnTo>
                    <a:lnTo>
                      <a:pt x="282" y="541"/>
                    </a:lnTo>
                    <a:lnTo>
                      <a:pt x="279" y="682"/>
                    </a:lnTo>
                    <a:lnTo>
                      <a:pt x="274" y="865"/>
                    </a:lnTo>
                    <a:lnTo>
                      <a:pt x="165" y="865"/>
                    </a:lnTo>
                    <a:close/>
                  </a:path>
                </a:pathLst>
              </a:custGeom>
              <a:noFill/>
              <a:ln cap="rnd" w="288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7" name=""/>
              <p:cNvSpPr/>
              <p:nvPr/>
            </p:nvSpPr>
            <p:spPr>
              <a:xfrm>
                <a:off x="390960" y="59040"/>
                <a:ext cx="0" cy="6156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8" name=""/>
              <p:cNvSpPr/>
              <p:nvPr/>
            </p:nvSpPr>
            <p:spPr>
              <a:xfrm flipH="1">
                <a:off x="60228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09" name=""/>
              <p:cNvSpPr/>
              <p:nvPr/>
            </p:nvSpPr>
            <p:spPr>
              <a:xfrm flipH="1">
                <a:off x="651240" y="384840"/>
                <a:ext cx="6156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10" name=""/>
              <p:cNvSpPr/>
              <p:nvPr/>
            </p:nvSpPr>
            <p:spPr>
              <a:xfrm>
                <a:off x="136440" y="147960"/>
                <a:ext cx="43200" cy="4320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11" name=""/>
              <p:cNvSpPr/>
              <p:nvPr/>
            </p:nvSpPr>
            <p:spPr>
              <a:xfrm>
                <a:off x="69480" y="384840"/>
                <a:ext cx="61200" cy="0"/>
              </a:xfrm>
              <a:prstGeom prst="line">
                <a:avLst/>
              </a:prstGeom>
              <a:ln cap="rnd" w="288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504000" y="550800"/>
            <a:ext cx="9072000" cy="55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buNone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dt" idx="31"/>
          </p:nvPr>
        </p:nvSpPr>
        <p:spPr>
          <a:xfrm>
            <a:off x="5040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 type="ftr" idx="32"/>
          </p:nvPr>
        </p:nvSpPr>
        <p:spPr>
          <a:xfrm>
            <a:off x="3420000" y="532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16" name="PlaceHolder 5"/>
          <p:cNvSpPr>
            <a:spLocks noGrp="1"/>
          </p:cNvSpPr>
          <p:nvPr>
            <p:ph type="sldNum" idx="33"/>
          </p:nvPr>
        </p:nvSpPr>
        <p:spPr>
          <a:xfrm>
            <a:off x="7228800" y="532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5DE1F030-C824-406A-86CC-72326AF64F8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"/>
          <p:cNvSpPr/>
          <p:nvPr/>
        </p:nvSpPr>
        <p:spPr>
          <a:xfrm>
            <a:off x="504000" y="216000"/>
            <a:ext cx="9072360" cy="5238360"/>
          </a:xfrm>
          <a:custGeom>
            <a:avLst/>
            <a:gdLst/>
            <a:ahLst/>
            <a:rect l="0" t="0" r="r" b="b"/>
            <a:pathLst>
              <a:path w="25201" h="14551">
                <a:moveTo>
                  <a:pt x="0" y="0"/>
                </a:moveTo>
                <a:lnTo>
                  <a:pt x="25201" y="0"/>
                </a:lnTo>
                <a:lnTo>
                  <a:pt x="25201" y="14551"/>
                </a:lnTo>
                <a:lnTo>
                  <a:pt x="0" y="14551"/>
                </a:lnTo>
                <a:lnTo>
                  <a:pt x="0" y="0"/>
                </a:lnTo>
                <a:close/>
              </a:path>
            </a:pathLst>
          </a:custGeom>
          <a:solidFill>
            <a:srgbClr val="F2C02C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FFFFFF"/>
              </a:solidFill>
              <a:effectLst/>
              <a:uFillTx/>
              <a:latin typeface="Noto Sans"/>
            </a:endParaRPr>
          </a:p>
        </p:txBody>
      </p:sp>
      <p:grpSp>
        <p:nvGrpSpPr>
          <p:cNvPr id="418" name=""/>
          <p:cNvGrpSpPr/>
          <p:nvPr/>
        </p:nvGrpSpPr>
        <p:grpSpPr>
          <a:xfrm>
            <a:off x="1088640" y="1080360"/>
            <a:ext cx="2774880" cy="2678040"/>
            <a:chOff x="1088640" y="1080360"/>
            <a:chExt cx="2774880" cy="2678040"/>
          </a:xfrm>
        </p:grpSpPr>
        <p:grpSp>
          <p:nvGrpSpPr>
            <p:cNvPr id="419" name=""/>
            <p:cNvGrpSpPr/>
            <p:nvPr/>
          </p:nvGrpSpPr>
          <p:grpSpPr>
            <a:xfrm>
              <a:off x="1322280" y="1108800"/>
              <a:ext cx="2541240" cy="2649600"/>
              <a:chOff x="1322280" y="1108800"/>
              <a:chExt cx="2541240" cy="2649600"/>
            </a:xfrm>
          </p:grpSpPr>
          <p:sp>
            <p:nvSpPr>
              <p:cNvPr id="420" name=""/>
              <p:cNvSpPr/>
              <p:nvPr/>
            </p:nvSpPr>
            <p:spPr>
              <a:xfrm>
                <a:off x="1888200" y="1732320"/>
                <a:ext cx="1409760" cy="1697760"/>
              </a:xfrm>
              <a:custGeom>
                <a:avLst/>
                <a:gdLst/>
                <a:ahLst/>
                <a:rect l="0" t="0" r="r" b="b"/>
                <a:pathLst>
                  <a:path w="3916" h="4716">
                    <a:moveTo>
                      <a:pt x="1958" y="0"/>
                    </a:moveTo>
                    <a:lnTo>
                      <a:pt x="1958" y="0"/>
                    </a:lnTo>
                    <a:lnTo>
                      <a:pt x="1958" y="0"/>
                    </a:lnTo>
                    <a:lnTo>
                      <a:pt x="1825" y="4"/>
                    </a:lnTo>
                    <a:lnTo>
                      <a:pt x="1697" y="16"/>
                    </a:lnTo>
                    <a:lnTo>
                      <a:pt x="1572" y="36"/>
                    </a:lnTo>
                    <a:lnTo>
                      <a:pt x="1450" y="64"/>
                    </a:lnTo>
                    <a:lnTo>
                      <a:pt x="1331" y="100"/>
                    </a:lnTo>
                    <a:lnTo>
                      <a:pt x="1213" y="146"/>
                    </a:lnTo>
                    <a:lnTo>
                      <a:pt x="1096" y="200"/>
                    </a:lnTo>
                    <a:lnTo>
                      <a:pt x="979" y="263"/>
                    </a:lnTo>
                    <a:lnTo>
                      <a:pt x="866" y="333"/>
                    </a:lnTo>
                    <a:lnTo>
                      <a:pt x="760" y="407"/>
                    </a:lnTo>
                    <a:lnTo>
                      <a:pt x="662" y="487"/>
                    </a:lnTo>
                    <a:lnTo>
                      <a:pt x="571" y="572"/>
                    </a:lnTo>
                    <a:lnTo>
                      <a:pt x="486" y="663"/>
                    </a:lnTo>
                    <a:lnTo>
                      <a:pt x="406" y="761"/>
                    </a:lnTo>
                    <a:lnTo>
                      <a:pt x="332" y="866"/>
                    </a:lnTo>
                    <a:lnTo>
                      <a:pt x="262" y="979"/>
                    </a:lnTo>
                    <a:lnTo>
                      <a:pt x="199" y="1096"/>
                    </a:lnTo>
                    <a:lnTo>
                      <a:pt x="145" y="1213"/>
                    </a:lnTo>
                    <a:lnTo>
                      <a:pt x="100" y="1331"/>
                    </a:lnTo>
                    <a:lnTo>
                      <a:pt x="63" y="1450"/>
                    </a:lnTo>
                    <a:lnTo>
                      <a:pt x="35" y="1572"/>
                    </a:lnTo>
                    <a:lnTo>
                      <a:pt x="16" y="1697"/>
                    </a:lnTo>
                    <a:lnTo>
                      <a:pt x="4" y="1825"/>
                    </a:lnTo>
                    <a:lnTo>
                      <a:pt x="0" y="1958"/>
                    </a:lnTo>
                    <a:lnTo>
                      <a:pt x="0" y="1958"/>
                    </a:lnTo>
                    <a:lnTo>
                      <a:pt x="0" y="1958"/>
                    </a:lnTo>
                    <a:lnTo>
                      <a:pt x="4" y="2090"/>
                    </a:lnTo>
                    <a:lnTo>
                      <a:pt x="16" y="2219"/>
                    </a:lnTo>
                    <a:lnTo>
                      <a:pt x="35" y="2343"/>
                    </a:lnTo>
                    <a:lnTo>
                      <a:pt x="64" y="2465"/>
                    </a:lnTo>
                    <a:lnTo>
                      <a:pt x="100" y="2584"/>
                    </a:lnTo>
                    <a:lnTo>
                      <a:pt x="145" y="2702"/>
                    </a:lnTo>
                    <a:lnTo>
                      <a:pt x="199" y="2818"/>
                    </a:lnTo>
                    <a:lnTo>
                      <a:pt x="262" y="2935"/>
                    </a:lnTo>
                    <a:lnTo>
                      <a:pt x="332" y="3048"/>
                    </a:lnTo>
                    <a:lnTo>
                      <a:pt x="406" y="3153"/>
                    </a:lnTo>
                    <a:lnTo>
                      <a:pt x="485" y="3251"/>
                    </a:lnTo>
                    <a:lnTo>
                      <a:pt x="571" y="3342"/>
                    </a:lnTo>
                    <a:lnTo>
                      <a:pt x="662" y="3428"/>
                    </a:lnTo>
                    <a:lnTo>
                      <a:pt x="760" y="3507"/>
                    </a:lnTo>
                    <a:lnTo>
                      <a:pt x="866" y="3582"/>
                    </a:lnTo>
                    <a:lnTo>
                      <a:pt x="979" y="3652"/>
                    </a:lnTo>
                    <a:lnTo>
                      <a:pt x="1061" y="3697"/>
                    </a:lnTo>
                    <a:lnTo>
                      <a:pt x="1141" y="3736"/>
                    </a:lnTo>
                    <a:lnTo>
                      <a:pt x="1224" y="3771"/>
                    </a:lnTo>
                    <a:lnTo>
                      <a:pt x="1311" y="3804"/>
                    </a:lnTo>
                    <a:lnTo>
                      <a:pt x="1311" y="3807"/>
                    </a:lnTo>
                    <a:lnTo>
                      <a:pt x="1311" y="4486"/>
                    </a:lnTo>
                    <a:lnTo>
                      <a:pt x="1312" y="4509"/>
                    </a:lnTo>
                    <a:lnTo>
                      <a:pt x="1316" y="4532"/>
                    </a:lnTo>
                    <a:lnTo>
                      <a:pt x="1321" y="4554"/>
                    </a:lnTo>
                    <a:lnTo>
                      <a:pt x="1329" y="4575"/>
                    </a:lnTo>
                    <a:lnTo>
                      <a:pt x="1339" y="4595"/>
                    </a:lnTo>
                    <a:lnTo>
                      <a:pt x="1350" y="4614"/>
                    </a:lnTo>
                    <a:lnTo>
                      <a:pt x="1363" y="4632"/>
                    </a:lnTo>
                    <a:lnTo>
                      <a:pt x="1378" y="4648"/>
                    </a:lnTo>
                    <a:lnTo>
                      <a:pt x="1395" y="4663"/>
                    </a:lnTo>
                    <a:lnTo>
                      <a:pt x="1412" y="4676"/>
                    </a:lnTo>
                    <a:lnTo>
                      <a:pt x="1431" y="4688"/>
                    </a:lnTo>
                    <a:lnTo>
                      <a:pt x="1451" y="4698"/>
                    </a:lnTo>
                    <a:lnTo>
                      <a:pt x="1473" y="4705"/>
                    </a:lnTo>
                    <a:lnTo>
                      <a:pt x="1495" y="4711"/>
                    </a:lnTo>
                    <a:lnTo>
                      <a:pt x="1517" y="4715"/>
                    </a:lnTo>
                    <a:lnTo>
                      <a:pt x="1541" y="4716"/>
                    </a:lnTo>
                    <a:lnTo>
                      <a:pt x="2374" y="4716"/>
                    </a:lnTo>
                    <a:lnTo>
                      <a:pt x="2398" y="4715"/>
                    </a:lnTo>
                    <a:lnTo>
                      <a:pt x="2421" y="4711"/>
                    </a:lnTo>
                    <a:lnTo>
                      <a:pt x="2443" y="4705"/>
                    </a:lnTo>
                    <a:lnTo>
                      <a:pt x="2464" y="4698"/>
                    </a:lnTo>
                    <a:lnTo>
                      <a:pt x="2484" y="4688"/>
                    </a:lnTo>
                    <a:lnTo>
                      <a:pt x="2503" y="4676"/>
                    </a:lnTo>
                    <a:lnTo>
                      <a:pt x="2521" y="4663"/>
                    </a:lnTo>
                    <a:lnTo>
                      <a:pt x="2537" y="4648"/>
                    </a:lnTo>
                    <a:lnTo>
                      <a:pt x="2552" y="4632"/>
                    </a:lnTo>
                    <a:lnTo>
                      <a:pt x="2565" y="4614"/>
                    </a:lnTo>
                    <a:lnTo>
                      <a:pt x="2576" y="4595"/>
                    </a:lnTo>
                    <a:lnTo>
                      <a:pt x="2586" y="4575"/>
                    </a:lnTo>
                    <a:lnTo>
                      <a:pt x="2594" y="4554"/>
                    </a:lnTo>
                    <a:lnTo>
                      <a:pt x="2599" y="4532"/>
                    </a:lnTo>
                    <a:lnTo>
                      <a:pt x="2603" y="4509"/>
                    </a:lnTo>
                    <a:lnTo>
                      <a:pt x="2604" y="4486"/>
                    </a:lnTo>
                    <a:lnTo>
                      <a:pt x="2604" y="3807"/>
                    </a:lnTo>
                    <a:lnTo>
                      <a:pt x="2604" y="3804"/>
                    </a:lnTo>
                    <a:lnTo>
                      <a:pt x="2604" y="3804"/>
                    </a:lnTo>
                    <a:lnTo>
                      <a:pt x="2692" y="3771"/>
                    </a:lnTo>
                    <a:lnTo>
                      <a:pt x="2774" y="3736"/>
                    </a:lnTo>
                    <a:lnTo>
                      <a:pt x="2855" y="3697"/>
                    </a:lnTo>
                    <a:lnTo>
                      <a:pt x="2937" y="3652"/>
                    </a:lnTo>
                    <a:lnTo>
                      <a:pt x="3050" y="3582"/>
                    </a:lnTo>
                    <a:lnTo>
                      <a:pt x="3155" y="3508"/>
                    </a:lnTo>
                    <a:lnTo>
                      <a:pt x="3253" y="3428"/>
                    </a:lnTo>
                    <a:lnTo>
                      <a:pt x="3344" y="3343"/>
                    </a:lnTo>
                    <a:lnTo>
                      <a:pt x="3429" y="3251"/>
                    </a:lnTo>
                    <a:lnTo>
                      <a:pt x="3509" y="3153"/>
                    </a:lnTo>
                    <a:lnTo>
                      <a:pt x="3583" y="3048"/>
                    </a:lnTo>
                    <a:lnTo>
                      <a:pt x="3653" y="2935"/>
                    </a:lnTo>
                    <a:lnTo>
                      <a:pt x="3716" y="2818"/>
                    </a:lnTo>
                    <a:lnTo>
                      <a:pt x="3770" y="2702"/>
                    </a:lnTo>
                    <a:lnTo>
                      <a:pt x="3815" y="2584"/>
                    </a:lnTo>
                    <a:lnTo>
                      <a:pt x="3851" y="2465"/>
                    </a:lnTo>
                    <a:lnTo>
                      <a:pt x="3880" y="2343"/>
                    </a:lnTo>
                    <a:lnTo>
                      <a:pt x="3900" y="2219"/>
                    </a:lnTo>
                    <a:lnTo>
                      <a:pt x="3912" y="2090"/>
                    </a:lnTo>
                    <a:lnTo>
                      <a:pt x="3916" y="1958"/>
                    </a:lnTo>
                    <a:lnTo>
                      <a:pt x="3916" y="1958"/>
                    </a:lnTo>
                    <a:lnTo>
                      <a:pt x="3916" y="1958"/>
                    </a:lnTo>
                    <a:lnTo>
                      <a:pt x="3912" y="1825"/>
                    </a:lnTo>
                    <a:lnTo>
                      <a:pt x="3900" y="1697"/>
                    </a:lnTo>
                    <a:lnTo>
                      <a:pt x="3880" y="1572"/>
                    </a:lnTo>
                    <a:lnTo>
                      <a:pt x="3852" y="1450"/>
                    </a:lnTo>
                    <a:lnTo>
                      <a:pt x="3815" y="1331"/>
                    </a:lnTo>
                    <a:lnTo>
                      <a:pt x="3770" y="1213"/>
                    </a:lnTo>
                    <a:lnTo>
                      <a:pt x="3716" y="1096"/>
                    </a:lnTo>
                    <a:lnTo>
                      <a:pt x="3653" y="979"/>
                    </a:lnTo>
                    <a:lnTo>
                      <a:pt x="3583" y="866"/>
                    </a:lnTo>
                    <a:lnTo>
                      <a:pt x="3509" y="761"/>
                    </a:lnTo>
                    <a:lnTo>
                      <a:pt x="3429" y="663"/>
                    </a:lnTo>
                    <a:lnTo>
                      <a:pt x="3344" y="572"/>
                    </a:lnTo>
                    <a:lnTo>
                      <a:pt x="3253" y="487"/>
                    </a:lnTo>
                    <a:lnTo>
                      <a:pt x="3155" y="407"/>
                    </a:lnTo>
                    <a:lnTo>
                      <a:pt x="3050" y="333"/>
                    </a:lnTo>
                    <a:lnTo>
                      <a:pt x="2937" y="263"/>
                    </a:lnTo>
                    <a:lnTo>
                      <a:pt x="2820" y="200"/>
                    </a:lnTo>
                    <a:lnTo>
                      <a:pt x="2703" y="146"/>
                    </a:lnTo>
                    <a:lnTo>
                      <a:pt x="2585" y="100"/>
                    </a:lnTo>
                    <a:lnTo>
                      <a:pt x="2465" y="64"/>
                    </a:lnTo>
                    <a:lnTo>
                      <a:pt x="2344" y="36"/>
                    </a:lnTo>
                    <a:lnTo>
                      <a:pt x="2219" y="16"/>
                    </a:lnTo>
                    <a:lnTo>
                      <a:pt x="2091" y="4"/>
                    </a:lnTo>
                    <a:lnTo>
                      <a:pt x="1958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1" name=""/>
              <p:cNvSpPr/>
              <p:nvPr/>
            </p:nvSpPr>
            <p:spPr>
              <a:xfrm>
                <a:off x="2262240" y="3429720"/>
                <a:ext cx="661680" cy="165240"/>
              </a:xfrm>
              <a:custGeom>
                <a:avLst/>
                <a:gdLst/>
                <a:ahLst/>
                <a:rect l="0" t="0" r="r" b="b"/>
                <a:pathLst>
                  <a:path w="1838" h="459">
                    <a:moveTo>
                      <a:pt x="919" y="459"/>
                    </a:moveTo>
                    <a:lnTo>
                      <a:pt x="1608" y="459"/>
                    </a:lnTo>
                    <a:lnTo>
                      <a:pt x="1631" y="458"/>
                    </a:lnTo>
                    <a:lnTo>
                      <a:pt x="1654" y="454"/>
                    </a:lnTo>
                    <a:lnTo>
                      <a:pt x="1676" y="449"/>
                    </a:lnTo>
                    <a:lnTo>
                      <a:pt x="1697" y="441"/>
                    </a:lnTo>
                    <a:lnTo>
                      <a:pt x="1718" y="431"/>
                    </a:lnTo>
                    <a:lnTo>
                      <a:pt x="1737" y="420"/>
                    </a:lnTo>
                    <a:lnTo>
                      <a:pt x="1754" y="406"/>
                    </a:lnTo>
                    <a:lnTo>
                      <a:pt x="1771" y="391"/>
                    </a:lnTo>
                    <a:lnTo>
                      <a:pt x="1785" y="375"/>
                    </a:lnTo>
                    <a:lnTo>
                      <a:pt x="1799" y="357"/>
                    </a:lnTo>
                    <a:lnTo>
                      <a:pt x="1810" y="338"/>
                    </a:lnTo>
                    <a:lnTo>
                      <a:pt x="1820" y="318"/>
                    </a:lnTo>
                    <a:lnTo>
                      <a:pt x="1828" y="297"/>
                    </a:lnTo>
                    <a:lnTo>
                      <a:pt x="1833" y="275"/>
                    </a:lnTo>
                    <a:lnTo>
                      <a:pt x="1837" y="252"/>
                    </a:lnTo>
                    <a:lnTo>
                      <a:pt x="1838" y="229"/>
                    </a:lnTo>
                    <a:lnTo>
                      <a:pt x="1837" y="206"/>
                    </a:lnTo>
                    <a:lnTo>
                      <a:pt x="1833" y="183"/>
                    </a:lnTo>
                    <a:lnTo>
                      <a:pt x="1828" y="161"/>
                    </a:lnTo>
                    <a:lnTo>
                      <a:pt x="1820" y="140"/>
                    </a:lnTo>
                    <a:lnTo>
                      <a:pt x="1810" y="120"/>
                    </a:lnTo>
                    <a:lnTo>
                      <a:pt x="1799" y="101"/>
                    </a:lnTo>
                    <a:lnTo>
                      <a:pt x="1785" y="83"/>
                    </a:lnTo>
                    <a:lnTo>
                      <a:pt x="1771" y="67"/>
                    </a:lnTo>
                    <a:lnTo>
                      <a:pt x="1754" y="52"/>
                    </a:lnTo>
                    <a:lnTo>
                      <a:pt x="1737" y="39"/>
                    </a:lnTo>
                    <a:lnTo>
                      <a:pt x="1718" y="28"/>
                    </a:lnTo>
                    <a:lnTo>
                      <a:pt x="1697" y="18"/>
                    </a:lnTo>
                    <a:lnTo>
                      <a:pt x="1676" y="10"/>
                    </a:lnTo>
                    <a:lnTo>
                      <a:pt x="1654" y="5"/>
                    </a:lnTo>
                    <a:lnTo>
                      <a:pt x="1631" y="1"/>
                    </a:lnTo>
                    <a:lnTo>
                      <a:pt x="1608" y="0"/>
                    </a:lnTo>
                    <a:lnTo>
                      <a:pt x="229" y="0"/>
                    </a:lnTo>
                    <a:lnTo>
                      <a:pt x="205" y="1"/>
                    </a:lnTo>
                    <a:lnTo>
                      <a:pt x="183" y="5"/>
                    </a:lnTo>
                    <a:lnTo>
                      <a:pt x="161" y="10"/>
                    </a:lnTo>
                    <a:lnTo>
                      <a:pt x="140" y="18"/>
                    </a:lnTo>
                    <a:lnTo>
                      <a:pt x="120" y="28"/>
                    </a:lnTo>
                    <a:lnTo>
                      <a:pt x="101" y="39"/>
                    </a:lnTo>
                    <a:lnTo>
                      <a:pt x="83" y="52"/>
                    </a:lnTo>
                    <a:lnTo>
                      <a:pt x="67" y="67"/>
                    </a:lnTo>
                    <a:lnTo>
                      <a:pt x="52" y="83"/>
                    </a:lnTo>
                    <a:lnTo>
                      <a:pt x="39" y="101"/>
                    </a:lnTo>
                    <a:lnTo>
                      <a:pt x="28" y="120"/>
                    </a:lnTo>
                    <a:lnTo>
                      <a:pt x="18" y="140"/>
                    </a:lnTo>
                    <a:lnTo>
                      <a:pt x="10" y="161"/>
                    </a:lnTo>
                    <a:lnTo>
                      <a:pt x="5" y="183"/>
                    </a:lnTo>
                    <a:lnTo>
                      <a:pt x="1" y="206"/>
                    </a:lnTo>
                    <a:lnTo>
                      <a:pt x="0" y="229"/>
                    </a:lnTo>
                    <a:lnTo>
                      <a:pt x="1" y="252"/>
                    </a:lnTo>
                    <a:lnTo>
                      <a:pt x="5" y="275"/>
                    </a:lnTo>
                    <a:lnTo>
                      <a:pt x="10" y="297"/>
                    </a:lnTo>
                    <a:lnTo>
                      <a:pt x="18" y="318"/>
                    </a:lnTo>
                    <a:lnTo>
                      <a:pt x="28" y="338"/>
                    </a:lnTo>
                    <a:lnTo>
                      <a:pt x="39" y="357"/>
                    </a:lnTo>
                    <a:lnTo>
                      <a:pt x="52" y="375"/>
                    </a:lnTo>
                    <a:lnTo>
                      <a:pt x="67" y="391"/>
                    </a:lnTo>
                    <a:lnTo>
                      <a:pt x="83" y="406"/>
                    </a:lnTo>
                    <a:lnTo>
                      <a:pt x="101" y="420"/>
                    </a:lnTo>
                    <a:lnTo>
                      <a:pt x="120" y="431"/>
                    </a:lnTo>
                    <a:lnTo>
                      <a:pt x="140" y="441"/>
                    </a:lnTo>
                    <a:lnTo>
                      <a:pt x="161" y="449"/>
                    </a:lnTo>
                    <a:lnTo>
                      <a:pt x="183" y="454"/>
                    </a:lnTo>
                    <a:lnTo>
                      <a:pt x="205" y="458"/>
                    </a:lnTo>
                    <a:lnTo>
                      <a:pt x="229" y="459"/>
                    </a:lnTo>
                    <a:lnTo>
                      <a:pt x="919" y="45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2" name=""/>
              <p:cNvSpPr/>
              <p:nvPr/>
            </p:nvSpPr>
            <p:spPr>
              <a:xfrm>
                <a:off x="2325960" y="3592800"/>
                <a:ext cx="533880" cy="165600"/>
              </a:xfrm>
              <a:custGeom>
                <a:avLst/>
                <a:gdLst/>
                <a:ahLst/>
                <a:rect l="0" t="0" r="r" b="b"/>
                <a:pathLst>
                  <a:path w="1483" h="460">
                    <a:moveTo>
                      <a:pt x="742" y="460"/>
                    </a:moveTo>
                    <a:lnTo>
                      <a:pt x="1254" y="460"/>
                    </a:lnTo>
                    <a:lnTo>
                      <a:pt x="1277" y="459"/>
                    </a:lnTo>
                    <a:lnTo>
                      <a:pt x="1300" y="455"/>
                    </a:lnTo>
                    <a:lnTo>
                      <a:pt x="1322" y="450"/>
                    </a:lnTo>
                    <a:lnTo>
                      <a:pt x="1343" y="442"/>
                    </a:lnTo>
                    <a:lnTo>
                      <a:pt x="1363" y="432"/>
                    </a:lnTo>
                    <a:lnTo>
                      <a:pt x="1382" y="421"/>
                    </a:lnTo>
                    <a:lnTo>
                      <a:pt x="1400" y="407"/>
                    </a:lnTo>
                    <a:lnTo>
                      <a:pt x="1416" y="393"/>
                    </a:lnTo>
                    <a:lnTo>
                      <a:pt x="1431" y="376"/>
                    </a:lnTo>
                    <a:lnTo>
                      <a:pt x="1444" y="359"/>
                    </a:lnTo>
                    <a:lnTo>
                      <a:pt x="1455" y="340"/>
                    </a:lnTo>
                    <a:lnTo>
                      <a:pt x="1465" y="319"/>
                    </a:lnTo>
                    <a:lnTo>
                      <a:pt x="1473" y="298"/>
                    </a:lnTo>
                    <a:lnTo>
                      <a:pt x="1478" y="276"/>
                    </a:lnTo>
                    <a:lnTo>
                      <a:pt x="1482" y="253"/>
                    </a:lnTo>
                    <a:lnTo>
                      <a:pt x="1483" y="230"/>
                    </a:lnTo>
                    <a:lnTo>
                      <a:pt x="1483" y="230"/>
                    </a:lnTo>
                    <a:lnTo>
                      <a:pt x="1482" y="206"/>
                    </a:lnTo>
                    <a:lnTo>
                      <a:pt x="1478" y="184"/>
                    </a:lnTo>
                    <a:lnTo>
                      <a:pt x="1473" y="162"/>
                    </a:lnTo>
                    <a:lnTo>
                      <a:pt x="1465" y="140"/>
                    </a:lnTo>
                    <a:lnTo>
                      <a:pt x="1455" y="120"/>
                    </a:lnTo>
                    <a:lnTo>
                      <a:pt x="1444" y="101"/>
                    </a:lnTo>
                    <a:lnTo>
                      <a:pt x="1431" y="84"/>
                    </a:lnTo>
                    <a:lnTo>
                      <a:pt x="1416" y="67"/>
                    </a:lnTo>
                    <a:lnTo>
                      <a:pt x="1400" y="53"/>
                    </a:lnTo>
                    <a:lnTo>
                      <a:pt x="1382" y="39"/>
                    </a:lnTo>
                    <a:lnTo>
                      <a:pt x="1363" y="28"/>
                    </a:lnTo>
                    <a:lnTo>
                      <a:pt x="1343" y="18"/>
                    </a:lnTo>
                    <a:lnTo>
                      <a:pt x="1322" y="10"/>
                    </a:lnTo>
                    <a:lnTo>
                      <a:pt x="1300" y="5"/>
                    </a:lnTo>
                    <a:lnTo>
                      <a:pt x="1277" y="1"/>
                    </a:lnTo>
                    <a:lnTo>
                      <a:pt x="1254" y="0"/>
                    </a:lnTo>
                    <a:lnTo>
                      <a:pt x="230" y="0"/>
                    </a:lnTo>
                    <a:lnTo>
                      <a:pt x="206" y="1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0" y="18"/>
                    </a:lnTo>
                    <a:lnTo>
                      <a:pt x="120" y="28"/>
                    </a:lnTo>
                    <a:lnTo>
                      <a:pt x="101" y="39"/>
                    </a:lnTo>
                    <a:lnTo>
                      <a:pt x="84" y="53"/>
                    </a:lnTo>
                    <a:lnTo>
                      <a:pt x="67" y="67"/>
                    </a:lnTo>
                    <a:lnTo>
                      <a:pt x="53" y="84"/>
                    </a:lnTo>
                    <a:lnTo>
                      <a:pt x="39" y="101"/>
                    </a:lnTo>
                    <a:lnTo>
                      <a:pt x="28" y="120"/>
                    </a:lnTo>
                    <a:lnTo>
                      <a:pt x="18" y="140"/>
                    </a:lnTo>
                    <a:lnTo>
                      <a:pt x="10" y="162"/>
                    </a:lnTo>
                    <a:lnTo>
                      <a:pt x="5" y="184"/>
                    </a:lnTo>
                    <a:lnTo>
                      <a:pt x="1" y="206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1" y="253"/>
                    </a:lnTo>
                    <a:lnTo>
                      <a:pt x="5" y="276"/>
                    </a:lnTo>
                    <a:lnTo>
                      <a:pt x="10" y="298"/>
                    </a:lnTo>
                    <a:lnTo>
                      <a:pt x="18" y="319"/>
                    </a:lnTo>
                    <a:lnTo>
                      <a:pt x="28" y="340"/>
                    </a:lnTo>
                    <a:lnTo>
                      <a:pt x="39" y="359"/>
                    </a:lnTo>
                    <a:lnTo>
                      <a:pt x="53" y="376"/>
                    </a:lnTo>
                    <a:lnTo>
                      <a:pt x="67" y="393"/>
                    </a:lnTo>
                    <a:lnTo>
                      <a:pt x="84" y="407"/>
                    </a:lnTo>
                    <a:lnTo>
                      <a:pt x="101" y="421"/>
                    </a:lnTo>
                    <a:lnTo>
                      <a:pt x="120" y="432"/>
                    </a:lnTo>
                    <a:lnTo>
                      <a:pt x="140" y="442"/>
                    </a:lnTo>
                    <a:lnTo>
                      <a:pt x="162" y="450"/>
                    </a:lnTo>
                    <a:lnTo>
                      <a:pt x="184" y="455"/>
                    </a:lnTo>
                    <a:lnTo>
                      <a:pt x="206" y="459"/>
                    </a:lnTo>
                    <a:lnTo>
                      <a:pt x="230" y="460"/>
                    </a:lnTo>
                    <a:lnTo>
                      <a:pt x="742" y="46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3" name=""/>
              <p:cNvSpPr/>
              <p:nvPr/>
            </p:nvSpPr>
            <p:spPr>
              <a:xfrm>
                <a:off x="2273760" y="2201040"/>
                <a:ext cx="645840" cy="1229040"/>
              </a:xfrm>
              <a:custGeom>
                <a:avLst/>
                <a:gdLst/>
                <a:ahLst/>
                <a:rect l="0" t="0" r="r" b="b"/>
                <a:pathLst>
                  <a:path w="1794" h="3414">
                    <a:moveTo>
                      <a:pt x="651" y="3414"/>
                    </a:moveTo>
                    <a:lnTo>
                      <a:pt x="665" y="2552"/>
                    </a:lnTo>
                    <a:lnTo>
                      <a:pt x="673" y="2098"/>
                    </a:lnTo>
                    <a:lnTo>
                      <a:pt x="683" y="1805"/>
                    </a:lnTo>
                    <a:lnTo>
                      <a:pt x="689" y="1752"/>
                    </a:lnTo>
                    <a:lnTo>
                      <a:pt x="702" y="1703"/>
                    </a:lnTo>
                    <a:lnTo>
                      <a:pt x="720" y="1656"/>
                    </a:lnTo>
                    <a:lnTo>
                      <a:pt x="743" y="1612"/>
                    </a:lnTo>
                    <a:lnTo>
                      <a:pt x="772" y="1569"/>
                    </a:lnTo>
                    <a:lnTo>
                      <a:pt x="804" y="1529"/>
                    </a:lnTo>
                    <a:lnTo>
                      <a:pt x="881" y="1454"/>
                    </a:lnTo>
                    <a:lnTo>
                      <a:pt x="971" y="1385"/>
                    </a:lnTo>
                    <a:lnTo>
                      <a:pt x="1069" y="1320"/>
                    </a:lnTo>
                    <a:lnTo>
                      <a:pt x="1280" y="1194"/>
                    </a:lnTo>
                    <a:lnTo>
                      <a:pt x="1484" y="1065"/>
                    </a:lnTo>
                    <a:lnTo>
                      <a:pt x="1576" y="995"/>
                    </a:lnTo>
                    <a:lnTo>
                      <a:pt x="1656" y="918"/>
                    </a:lnTo>
                    <a:lnTo>
                      <a:pt x="1691" y="877"/>
                    </a:lnTo>
                    <a:lnTo>
                      <a:pt x="1721" y="834"/>
                    </a:lnTo>
                    <a:lnTo>
                      <a:pt x="1747" y="789"/>
                    </a:lnTo>
                    <a:lnTo>
                      <a:pt x="1767" y="741"/>
                    </a:lnTo>
                    <a:lnTo>
                      <a:pt x="1782" y="690"/>
                    </a:lnTo>
                    <a:lnTo>
                      <a:pt x="1791" y="637"/>
                    </a:lnTo>
                    <a:lnTo>
                      <a:pt x="1794" y="580"/>
                    </a:lnTo>
                    <a:lnTo>
                      <a:pt x="1790" y="520"/>
                    </a:lnTo>
                    <a:lnTo>
                      <a:pt x="1781" y="472"/>
                    </a:lnTo>
                    <a:lnTo>
                      <a:pt x="1766" y="430"/>
                    </a:lnTo>
                    <a:lnTo>
                      <a:pt x="1746" y="393"/>
                    </a:lnTo>
                    <a:lnTo>
                      <a:pt x="1721" y="362"/>
                    </a:lnTo>
                    <a:lnTo>
                      <a:pt x="1692" y="336"/>
                    </a:lnTo>
                    <a:lnTo>
                      <a:pt x="1659" y="314"/>
                    </a:lnTo>
                    <a:lnTo>
                      <a:pt x="1623" y="298"/>
                    </a:lnTo>
                    <a:lnTo>
                      <a:pt x="1583" y="286"/>
                    </a:lnTo>
                    <a:lnTo>
                      <a:pt x="1541" y="278"/>
                    </a:lnTo>
                    <a:lnTo>
                      <a:pt x="1497" y="274"/>
                    </a:lnTo>
                    <a:lnTo>
                      <a:pt x="1405" y="277"/>
                    </a:lnTo>
                    <a:lnTo>
                      <a:pt x="1309" y="294"/>
                    </a:lnTo>
                    <a:lnTo>
                      <a:pt x="1213" y="322"/>
                    </a:lnTo>
                    <a:lnTo>
                      <a:pt x="1122" y="360"/>
                    </a:lnTo>
                    <a:lnTo>
                      <a:pt x="1037" y="406"/>
                    </a:lnTo>
                    <a:lnTo>
                      <a:pt x="963" y="458"/>
                    </a:lnTo>
                    <a:lnTo>
                      <a:pt x="931" y="486"/>
                    </a:lnTo>
                    <a:lnTo>
                      <a:pt x="903" y="515"/>
                    </a:lnTo>
                    <a:lnTo>
                      <a:pt x="880" y="545"/>
                    </a:lnTo>
                    <a:lnTo>
                      <a:pt x="861" y="574"/>
                    </a:lnTo>
                    <a:lnTo>
                      <a:pt x="848" y="604"/>
                    </a:lnTo>
                    <a:lnTo>
                      <a:pt x="841" y="634"/>
                    </a:lnTo>
                    <a:lnTo>
                      <a:pt x="839" y="664"/>
                    </a:lnTo>
                    <a:lnTo>
                      <a:pt x="845" y="694"/>
                    </a:lnTo>
                    <a:lnTo>
                      <a:pt x="857" y="722"/>
                    </a:lnTo>
                    <a:lnTo>
                      <a:pt x="877" y="750"/>
                    </a:lnTo>
                    <a:lnTo>
                      <a:pt x="895" y="768"/>
                    </a:lnTo>
                    <a:lnTo>
                      <a:pt x="913" y="783"/>
                    </a:lnTo>
                    <a:lnTo>
                      <a:pt x="931" y="793"/>
                    </a:lnTo>
                    <a:lnTo>
                      <a:pt x="949" y="799"/>
                    </a:lnTo>
                    <a:lnTo>
                      <a:pt x="966" y="802"/>
                    </a:lnTo>
                    <a:lnTo>
                      <a:pt x="982" y="801"/>
                    </a:lnTo>
                    <a:lnTo>
                      <a:pt x="999" y="796"/>
                    </a:lnTo>
                    <a:lnTo>
                      <a:pt x="1014" y="789"/>
                    </a:lnTo>
                    <a:lnTo>
                      <a:pt x="1029" y="779"/>
                    </a:lnTo>
                    <a:lnTo>
                      <a:pt x="1043" y="766"/>
                    </a:lnTo>
                    <a:lnTo>
                      <a:pt x="1057" y="750"/>
                    </a:lnTo>
                    <a:lnTo>
                      <a:pt x="1069" y="732"/>
                    </a:lnTo>
                    <a:lnTo>
                      <a:pt x="1090" y="690"/>
                    </a:lnTo>
                    <a:lnTo>
                      <a:pt x="1107" y="642"/>
                    </a:lnTo>
                    <a:lnTo>
                      <a:pt x="1118" y="588"/>
                    </a:lnTo>
                    <a:lnTo>
                      <a:pt x="1123" y="530"/>
                    </a:lnTo>
                    <a:lnTo>
                      <a:pt x="1121" y="470"/>
                    </a:lnTo>
                    <a:lnTo>
                      <a:pt x="1112" y="410"/>
                    </a:lnTo>
                    <a:lnTo>
                      <a:pt x="1095" y="351"/>
                    </a:lnTo>
                    <a:lnTo>
                      <a:pt x="1069" y="295"/>
                    </a:lnTo>
                    <a:lnTo>
                      <a:pt x="1052" y="269"/>
                    </a:lnTo>
                    <a:lnTo>
                      <a:pt x="1033" y="244"/>
                    </a:lnTo>
                    <a:lnTo>
                      <a:pt x="1011" y="220"/>
                    </a:lnTo>
                    <a:lnTo>
                      <a:pt x="987" y="198"/>
                    </a:lnTo>
                    <a:lnTo>
                      <a:pt x="955" y="174"/>
                    </a:lnTo>
                    <a:lnTo>
                      <a:pt x="912" y="147"/>
                    </a:lnTo>
                    <a:lnTo>
                      <a:pt x="861" y="119"/>
                    </a:lnTo>
                    <a:lnTo>
                      <a:pt x="803" y="90"/>
                    </a:lnTo>
                    <a:lnTo>
                      <a:pt x="738" y="64"/>
                    </a:lnTo>
                    <a:lnTo>
                      <a:pt x="669" y="40"/>
                    </a:lnTo>
                    <a:lnTo>
                      <a:pt x="597" y="20"/>
                    </a:lnTo>
                    <a:lnTo>
                      <a:pt x="522" y="6"/>
                    </a:lnTo>
                    <a:lnTo>
                      <a:pt x="447" y="0"/>
                    </a:lnTo>
                    <a:lnTo>
                      <a:pt x="373" y="2"/>
                    </a:lnTo>
                    <a:lnTo>
                      <a:pt x="301" y="15"/>
                    </a:lnTo>
                    <a:lnTo>
                      <a:pt x="266" y="25"/>
                    </a:lnTo>
                    <a:lnTo>
                      <a:pt x="232" y="39"/>
                    </a:lnTo>
                    <a:lnTo>
                      <a:pt x="200" y="56"/>
                    </a:lnTo>
                    <a:lnTo>
                      <a:pt x="168" y="76"/>
                    </a:lnTo>
                    <a:lnTo>
                      <a:pt x="139" y="100"/>
                    </a:lnTo>
                    <a:lnTo>
                      <a:pt x="111" y="127"/>
                    </a:lnTo>
                    <a:lnTo>
                      <a:pt x="84" y="159"/>
                    </a:lnTo>
                    <a:lnTo>
                      <a:pt x="60" y="195"/>
                    </a:lnTo>
                    <a:lnTo>
                      <a:pt x="38" y="235"/>
                    </a:lnTo>
                    <a:lnTo>
                      <a:pt x="19" y="280"/>
                    </a:lnTo>
                    <a:lnTo>
                      <a:pt x="6" y="325"/>
                    </a:lnTo>
                    <a:lnTo>
                      <a:pt x="0" y="371"/>
                    </a:lnTo>
                    <a:lnTo>
                      <a:pt x="2" y="417"/>
                    </a:lnTo>
                    <a:lnTo>
                      <a:pt x="11" y="463"/>
                    </a:lnTo>
                    <a:lnTo>
                      <a:pt x="26" y="510"/>
                    </a:lnTo>
                    <a:lnTo>
                      <a:pt x="47" y="556"/>
                    </a:lnTo>
                    <a:lnTo>
                      <a:pt x="106" y="651"/>
                    </a:lnTo>
                    <a:lnTo>
                      <a:pt x="182" y="745"/>
                    </a:lnTo>
                    <a:lnTo>
                      <a:pt x="273" y="841"/>
                    </a:lnTo>
                    <a:lnTo>
                      <a:pt x="481" y="1031"/>
                    </a:lnTo>
                    <a:lnTo>
                      <a:pt x="700" y="1219"/>
                    </a:lnTo>
                    <a:lnTo>
                      <a:pt x="898" y="1402"/>
                    </a:lnTo>
                    <a:lnTo>
                      <a:pt x="979" y="1492"/>
                    </a:lnTo>
                    <a:lnTo>
                      <a:pt x="1043" y="1580"/>
                    </a:lnTo>
                    <a:lnTo>
                      <a:pt x="1068" y="1623"/>
                    </a:lnTo>
                    <a:lnTo>
                      <a:pt x="1087" y="1665"/>
                    </a:lnTo>
                    <a:lnTo>
                      <a:pt x="1100" y="1707"/>
                    </a:lnTo>
                    <a:lnTo>
                      <a:pt x="1106" y="1748"/>
                    </a:lnTo>
                    <a:lnTo>
                      <a:pt x="1111" y="1906"/>
                    </a:lnTo>
                    <a:lnTo>
                      <a:pt x="1111" y="2136"/>
                    </a:lnTo>
                    <a:lnTo>
                      <a:pt x="1101" y="2694"/>
                    </a:lnTo>
                    <a:lnTo>
                      <a:pt x="1080" y="3414"/>
                    </a:lnTo>
                    <a:lnTo>
                      <a:pt x="651" y="3414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FFFFFF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4" name=""/>
              <p:cNvSpPr/>
              <p:nvPr/>
            </p:nvSpPr>
            <p:spPr>
              <a:xfrm>
                <a:off x="2593080" y="1108800"/>
                <a:ext cx="0" cy="24192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5" name=""/>
              <p:cNvSpPr/>
              <p:nvPr/>
            </p:nvSpPr>
            <p:spPr>
              <a:xfrm flipH="1">
                <a:off x="3427560" y="1458720"/>
                <a:ext cx="171360" cy="17100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6" name=""/>
              <p:cNvSpPr/>
              <p:nvPr/>
            </p:nvSpPr>
            <p:spPr>
              <a:xfrm flipH="1">
                <a:off x="3621960" y="2394720"/>
                <a:ext cx="24156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7" name=""/>
              <p:cNvSpPr/>
              <p:nvPr/>
            </p:nvSpPr>
            <p:spPr>
              <a:xfrm>
                <a:off x="1587240" y="1458720"/>
                <a:ext cx="171000" cy="17100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28" name=""/>
              <p:cNvSpPr/>
              <p:nvPr/>
            </p:nvSpPr>
            <p:spPr>
              <a:xfrm>
                <a:off x="1322280" y="2394720"/>
                <a:ext cx="241920" cy="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grpSp>
          <p:nvGrpSpPr>
            <p:cNvPr id="429" name=""/>
            <p:cNvGrpSpPr/>
            <p:nvPr/>
          </p:nvGrpSpPr>
          <p:grpSpPr>
            <a:xfrm>
              <a:off x="1296360" y="1080360"/>
              <a:ext cx="2541600" cy="2649600"/>
              <a:chOff x="1296360" y="1080360"/>
              <a:chExt cx="2541600" cy="2649600"/>
            </a:xfrm>
          </p:grpSpPr>
          <p:sp>
            <p:nvSpPr>
              <p:cNvPr id="430" name=""/>
              <p:cNvSpPr/>
              <p:nvPr/>
            </p:nvSpPr>
            <p:spPr>
              <a:xfrm>
                <a:off x="1862280" y="1703880"/>
                <a:ext cx="1409760" cy="1697760"/>
              </a:xfrm>
              <a:custGeom>
                <a:avLst/>
                <a:gdLst/>
                <a:ahLst/>
                <a:rect l="0" t="0" r="r" b="b"/>
                <a:pathLst>
                  <a:path w="3916" h="4716">
                    <a:moveTo>
                      <a:pt x="1958" y="0"/>
                    </a:moveTo>
                    <a:lnTo>
                      <a:pt x="1958" y="0"/>
                    </a:lnTo>
                    <a:lnTo>
                      <a:pt x="1958" y="0"/>
                    </a:lnTo>
                    <a:lnTo>
                      <a:pt x="1825" y="4"/>
                    </a:lnTo>
                    <a:lnTo>
                      <a:pt x="1697" y="16"/>
                    </a:lnTo>
                    <a:lnTo>
                      <a:pt x="1572" y="36"/>
                    </a:lnTo>
                    <a:lnTo>
                      <a:pt x="1450" y="64"/>
                    </a:lnTo>
                    <a:lnTo>
                      <a:pt x="1331" y="100"/>
                    </a:lnTo>
                    <a:lnTo>
                      <a:pt x="1213" y="146"/>
                    </a:lnTo>
                    <a:lnTo>
                      <a:pt x="1096" y="200"/>
                    </a:lnTo>
                    <a:lnTo>
                      <a:pt x="979" y="263"/>
                    </a:lnTo>
                    <a:lnTo>
                      <a:pt x="866" y="333"/>
                    </a:lnTo>
                    <a:lnTo>
                      <a:pt x="761" y="407"/>
                    </a:lnTo>
                    <a:lnTo>
                      <a:pt x="662" y="486"/>
                    </a:lnTo>
                    <a:lnTo>
                      <a:pt x="571" y="571"/>
                    </a:lnTo>
                    <a:lnTo>
                      <a:pt x="486" y="663"/>
                    </a:lnTo>
                    <a:lnTo>
                      <a:pt x="406" y="761"/>
                    </a:lnTo>
                    <a:lnTo>
                      <a:pt x="332" y="866"/>
                    </a:lnTo>
                    <a:lnTo>
                      <a:pt x="262" y="979"/>
                    </a:lnTo>
                    <a:lnTo>
                      <a:pt x="199" y="1096"/>
                    </a:lnTo>
                    <a:lnTo>
                      <a:pt x="145" y="1213"/>
                    </a:lnTo>
                    <a:lnTo>
                      <a:pt x="100" y="1331"/>
                    </a:lnTo>
                    <a:lnTo>
                      <a:pt x="63" y="1451"/>
                    </a:lnTo>
                    <a:lnTo>
                      <a:pt x="35" y="1572"/>
                    </a:lnTo>
                    <a:lnTo>
                      <a:pt x="16" y="1697"/>
                    </a:lnTo>
                    <a:lnTo>
                      <a:pt x="4" y="1825"/>
                    </a:lnTo>
                    <a:lnTo>
                      <a:pt x="0" y="1958"/>
                    </a:lnTo>
                    <a:lnTo>
                      <a:pt x="0" y="1958"/>
                    </a:lnTo>
                    <a:lnTo>
                      <a:pt x="0" y="1958"/>
                    </a:lnTo>
                    <a:lnTo>
                      <a:pt x="4" y="2090"/>
                    </a:lnTo>
                    <a:lnTo>
                      <a:pt x="16" y="2219"/>
                    </a:lnTo>
                    <a:lnTo>
                      <a:pt x="35" y="2343"/>
                    </a:lnTo>
                    <a:lnTo>
                      <a:pt x="64" y="2465"/>
                    </a:lnTo>
                    <a:lnTo>
                      <a:pt x="100" y="2584"/>
                    </a:lnTo>
                    <a:lnTo>
                      <a:pt x="145" y="2702"/>
                    </a:lnTo>
                    <a:lnTo>
                      <a:pt x="199" y="2818"/>
                    </a:lnTo>
                    <a:lnTo>
                      <a:pt x="262" y="2935"/>
                    </a:lnTo>
                    <a:lnTo>
                      <a:pt x="332" y="3048"/>
                    </a:lnTo>
                    <a:lnTo>
                      <a:pt x="406" y="3153"/>
                    </a:lnTo>
                    <a:lnTo>
                      <a:pt x="486" y="3251"/>
                    </a:lnTo>
                    <a:lnTo>
                      <a:pt x="571" y="3343"/>
                    </a:lnTo>
                    <a:lnTo>
                      <a:pt x="663" y="3428"/>
                    </a:lnTo>
                    <a:lnTo>
                      <a:pt x="761" y="3508"/>
                    </a:lnTo>
                    <a:lnTo>
                      <a:pt x="866" y="3582"/>
                    </a:lnTo>
                    <a:lnTo>
                      <a:pt x="979" y="3652"/>
                    </a:lnTo>
                    <a:lnTo>
                      <a:pt x="1061" y="3697"/>
                    </a:lnTo>
                    <a:lnTo>
                      <a:pt x="1141" y="3736"/>
                    </a:lnTo>
                    <a:lnTo>
                      <a:pt x="1224" y="3771"/>
                    </a:lnTo>
                    <a:lnTo>
                      <a:pt x="1311" y="3804"/>
                    </a:lnTo>
                    <a:lnTo>
                      <a:pt x="1311" y="3807"/>
                    </a:lnTo>
                    <a:lnTo>
                      <a:pt x="1311" y="4486"/>
                    </a:lnTo>
                    <a:lnTo>
                      <a:pt x="1312" y="4509"/>
                    </a:lnTo>
                    <a:lnTo>
                      <a:pt x="1316" y="4532"/>
                    </a:lnTo>
                    <a:lnTo>
                      <a:pt x="1321" y="4554"/>
                    </a:lnTo>
                    <a:lnTo>
                      <a:pt x="1329" y="4575"/>
                    </a:lnTo>
                    <a:lnTo>
                      <a:pt x="1339" y="4595"/>
                    </a:lnTo>
                    <a:lnTo>
                      <a:pt x="1350" y="4614"/>
                    </a:lnTo>
                    <a:lnTo>
                      <a:pt x="1363" y="4632"/>
                    </a:lnTo>
                    <a:lnTo>
                      <a:pt x="1378" y="4648"/>
                    </a:lnTo>
                    <a:lnTo>
                      <a:pt x="1395" y="4663"/>
                    </a:lnTo>
                    <a:lnTo>
                      <a:pt x="1412" y="4676"/>
                    </a:lnTo>
                    <a:lnTo>
                      <a:pt x="1431" y="4688"/>
                    </a:lnTo>
                    <a:lnTo>
                      <a:pt x="1451" y="4698"/>
                    </a:lnTo>
                    <a:lnTo>
                      <a:pt x="1473" y="4705"/>
                    </a:lnTo>
                    <a:lnTo>
                      <a:pt x="1495" y="4711"/>
                    </a:lnTo>
                    <a:lnTo>
                      <a:pt x="1517" y="4715"/>
                    </a:lnTo>
                    <a:lnTo>
                      <a:pt x="1541" y="4716"/>
                    </a:lnTo>
                    <a:lnTo>
                      <a:pt x="2375" y="4716"/>
                    </a:lnTo>
                    <a:lnTo>
                      <a:pt x="2398" y="4715"/>
                    </a:lnTo>
                    <a:lnTo>
                      <a:pt x="2421" y="4711"/>
                    </a:lnTo>
                    <a:lnTo>
                      <a:pt x="2443" y="4705"/>
                    </a:lnTo>
                    <a:lnTo>
                      <a:pt x="2464" y="4698"/>
                    </a:lnTo>
                    <a:lnTo>
                      <a:pt x="2485" y="4688"/>
                    </a:lnTo>
                    <a:lnTo>
                      <a:pt x="2503" y="4676"/>
                    </a:lnTo>
                    <a:lnTo>
                      <a:pt x="2521" y="4663"/>
                    </a:lnTo>
                    <a:lnTo>
                      <a:pt x="2538" y="4648"/>
                    </a:lnTo>
                    <a:lnTo>
                      <a:pt x="2552" y="4632"/>
                    </a:lnTo>
                    <a:lnTo>
                      <a:pt x="2566" y="4614"/>
                    </a:lnTo>
                    <a:lnTo>
                      <a:pt x="2577" y="4595"/>
                    </a:lnTo>
                    <a:lnTo>
                      <a:pt x="2587" y="4575"/>
                    </a:lnTo>
                    <a:lnTo>
                      <a:pt x="2595" y="4554"/>
                    </a:lnTo>
                    <a:lnTo>
                      <a:pt x="2600" y="4532"/>
                    </a:lnTo>
                    <a:lnTo>
                      <a:pt x="2604" y="4509"/>
                    </a:lnTo>
                    <a:lnTo>
                      <a:pt x="2605" y="4486"/>
                    </a:lnTo>
                    <a:lnTo>
                      <a:pt x="2605" y="3807"/>
                    </a:lnTo>
                    <a:lnTo>
                      <a:pt x="2605" y="3807"/>
                    </a:lnTo>
                    <a:lnTo>
                      <a:pt x="2605" y="3806"/>
                    </a:lnTo>
                    <a:lnTo>
                      <a:pt x="2605" y="3806"/>
                    </a:lnTo>
                    <a:lnTo>
                      <a:pt x="2605" y="3806"/>
                    </a:lnTo>
                    <a:lnTo>
                      <a:pt x="2605" y="3806"/>
                    </a:lnTo>
                    <a:lnTo>
                      <a:pt x="2604" y="3805"/>
                    </a:lnTo>
                    <a:lnTo>
                      <a:pt x="2604" y="3805"/>
                    </a:lnTo>
                    <a:lnTo>
                      <a:pt x="2604" y="3805"/>
                    </a:lnTo>
                    <a:lnTo>
                      <a:pt x="2604" y="3804"/>
                    </a:lnTo>
                    <a:lnTo>
                      <a:pt x="2604" y="3804"/>
                    </a:lnTo>
                    <a:lnTo>
                      <a:pt x="2604" y="3804"/>
                    </a:lnTo>
                    <a:lnTo>
                      <a:pt x="2604" y="3804"/>
                    </a:lnTo>
                    <a:lnTo>
                      <a:pt x="2604" y="3804"/>
                    </a:lnTo>
                    <a:lnTo>
                      <a:pt x="2692" y="3771"/>
                    </a:lnTo>
                    <a:lnTo>
                      <a:pt x="2774" y="3736"/>
                    </a:lnTo>
                    <a:lnTo>
                      <a:pt x="2855" y="3697"/>
                    </a:lnTo>
                    <a:lnTo>
                      <a:pt x="2937" y="3652"/>
                    </a:lnTo>
                    <a:lnTo>
                      <a:pt x="3050" y="3582"/>
                    </a:lnTo>
                    <a:lnTo>
                      <a:pt x="3155" y="3508"/>
                    </a:lnTo>
                    <a:lnTo>
                      <a:pt x="3253" y="3428"/>
                    </a:lnTo>
                    <a:lnTo>
                      <a:pt x="3345" y="3343"/>
                    </a:lnTo>
                    <a:lnTo>
                      <a:pt x="3430" y="3251"/>
                    </a:lnTo>
                    <a:lnTo>
                      <a:pt x="3509" y="3153"/>
                    </a:lnTo>
                    <a:lnTo>
                      <a:pt x="3584" y="3048"/>
                    </a:lnTo>
                    <a:lnTo>
                      <a:pt x="3654" y="2935"/>
                    </a:lnTo>
                    <a:lnTo>
                      <a:pt x="3717" y="2818"/>
                    </a:lnTo>
                    <a:lnTo>
                      <a:pt x="3771" y="2702"/>
                    </a:lnTo>
                    <a:lnTo>
                      <a:pt x="3816" y="2584"/>
                    </a:lnTo>
                    <a:lnTo>
                      <a:pt x="3852" y="2465"/>
                    </a:lnTo>
                    <a:lnTo>
                      <a:pt x="3880" y="2343"/>
                    </a:lnTo>
                    <a:lnTo>
                      <a:pt x="3900" y="2219"/>
                    </a:lnTo>
                    <a:lnTo>
                      <a:pt x="3912" y="2090"/>
                    </a:lnTo>
                    <a:lnTo>
                      <a:pt x="3916" y="1958"/>
                    </a:lnTo>
                    <a:lnTo>
                      <a:pt x="3916" y="1958"/>
                    </a:lnTo>
                    <a:lnTo>
                      <a:pt x="3916" y="1958"/>
                    </a:lnTo>
                    <a:lnTo>
                      <a:pt x="3912" y="1825"/>
                    </a:lnTo>
                    <a:lnTo>
                      <a:pt x="3900" y="1697"/>
                    </a:lnTo>
                    <a:lnTo>
                      <a:pt x="3881" y="1572"/>
                    </a:lnTo>
                    <a:lnTo>
                      <a:pt x="3853" y="1451"/>
                    </a:lnTo>
                    <a:lnTo>
                      <a:pt x="3816" y="1331"/>
                    </a:lnTo>
                    <a:lnTo>
                      <a:pt x="3771" y="1213"/>
                    </a:lnTo>
                    <a:lnTo>
                      <a:pt x="3717" y="1096"/>
                    </a:lnTo>
                    <a:lnTo>
                      <a:pt x="3654" y="979"/>
                    </a:lnTo>
                    <a:lnTo>
                      <a:pt x="3584" y="866"/>
                    </a:lnTo>
                    <a:lnTo>
                      <a:pt x="3510" y="761"/>
                    </a:lnTo>
                    <a:lnTo>
                      <a:pt x="3430" y="663"/>
                    </a:lnTo>
                    <a:lnTo>
                      <a:pt x="3345" y="571"/>
                    </a:lnTo>
                    <a:lnTo>
                      <a:pt x="3253" y="486"/>
                    </a:lnTo>
                    <a:lnTo>
                      <a:pt x="3155" y="407"/>
                    </a:lnTo>
                    <a:lnTo>
                      <a:pt x="3050" y="333"/>
                    </a:lnTo>
                    <a:lnTo>
                      <a:pt x="2937" y="263"/>
                    </a:lnTo>
                    <a:lnTo>
                      <a:pt x="2820" y="200"/>
                    </a:lnTo>
                    <a:lnTo>
                      <a:pt x="2703" y="146"/>
                    </a:lnTo>
                    <a:lnTo>
                      <a:pt x="2585" y="100"/>
                    </a:lnTo>
                    <a:lnTo>
                      <a:pt x="2465" y="64"/>
                    </a:lnTo>
                    <a:lnTo>
                      <a:pt x="2344" y="36"/>
                    </a:lnTo>
                    <a:lnTo>
                      <a:pt x="2219" y="16"/>
                    </a:lnTo>
                    <a:lnTo>
                      <a:pt x="2091" y="4"/>
                    </a:lnTo>
                    <a:lnTo>
                      <a:pt x="1958" y="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1" name=""/>
              <p:cNvSpPr/>
              <p:nvPr/>
            </p:nvSpPr>
            <p:spPr>
              <a:xfrm>
                <a:off x="2236320" y="3401280"/>
                <a:ext cx="661680" cy="165240"/>
              </a:xfrm>
              <a:custGeom>
                <a:avLst/>
                <a:gdLst/>
                <a:ahLst/>
                <a:rect l="0" t="0" r="r" b="b"/>
                <a:pathLst>
                  <a:path w="1838" h="459">
                    <a:moveTo>
                      <a:pt x="919" y="459"/>
                    </a:moveTo>
                    <a:lnTo>
                      <a:pt x="1608" y="459"/>
                    </a:lnTo>
                    <a:lnTo>
                      <a:pt x="1631" y="458"/>
                    </a:lnTo>
                    <a:lnTo>
                      <a:pt x="1654" y="454"/>
                    </a:lnTo>
                    <a:lnTo>
                      <a:pt x="1676" y="449"/>
                    </a:lnTo>
                    <a:lnTo>
                      <a:pt x="1697" y="441"/>
                    </a:lnTo>
                    <a:lnTo>
                      <a:pt x="1718" y="431"/>
                    </a:lnTo>
                    <a:lnTo>
                      <a:pt x="1737" y="420"/>
                    </a:lnTo>
                    <a:lnTo>
                      <a:pt x="1754" y="407"/>
                    </a:lnTo>
                    <a:lnTo>
                      <a:pt x="1771" y="392"/>
                    </a:lnTo>
                    <a:lnTo>
                      <a:pt x="1785" y="376"/>
                    </a:lnTo>
                    <a:lnTo>
                      <a:pt x="1799" y="358"/>
                    </a:lnTo>
                    <a:lnTo>
                      <a:pt x="1810" y="339"/>
                    </a:lnTo>
                    <a:lnTo>
                      <a:pt x="1820" y="319"/>
                    </a:lnTo>
                    <a:lnTo>
                      <a:pt x="1828" y="298"/>
                    </a:lnTo>
                    <a:lnTo>
                      <a:pt x="1833" y="276"/>
                    </a:lnTo>
                    <a:lnTo>
                      <a:pt x="1837" y="253"/>
                    </a:lnTo>
                    <a:lnTo>
                      <a:pt x="1838" y="230"/>
                    </a:lnTo>
                    <a:lnTo>
                      <a:pt x="1837" y="207"/>
                    </a:lnTo>
                    <a:lnTo>
                      <a:pt x="1833" y="184"/>
                    </a:lnTo>
                    <a:lnTo>
                      <a:pt x="1828" y="162"/>
                    </a:lnTo>
                    <a:lnTo>
                      <a:pt x="1820" y="141"/>
                    </a:lnTo>
                    <a:lnTo>
                      <a:pt x="1810" y="121"/>
                    </a:lnTo>
                    <a:lnTo>
                      <a:pt x="1799" y="102"/>
                    </a:lnTo>
                    <a:lnTo>
                      <a:pt x="1785" y="84"/>
                    </a:lnTo>
                    <a:lnTo>
                      <a:pt x="1771" y="68"/>
                    </a:lnTo>
                    <a:lnTo>
                      <a:pt x="1754" y="53"/>
                    </a:lnTo>
                    <a:lnTo>
                      <a:pt x="1737" y="39"/>
                    </a:lnTo>
                    <a:lnTo>
                      <a:pt x="1718" y="28"/>
                    </a:lnTo>
                    <a:lnTo>
                      <a:pt x="1697" y="18"/>
                    </a:lnTo>
                    <a:lnTo>
                      <a:pt x="1676" y="10"/>
                    </a:lnTo>
                    <a:lnTo>
                      <a:pt x="1654" y="5"/>
                    </a:lnTo>
                    <a:lnTo>
                      <a:pt x="1631" y="1"/>
                    </a:lnTo>
                    <a:lnTo>
                      <a:pt x="1608" y="0"/>
                    </a:lnTo>
                    <a:lnTo>
                      <a:pt x="230" y="0"/>
                    </a:lnTo>
                    <a:lnTo>
                      <a:pt x="206" y="1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0" y="18"/>
                    </a:lnTo>
                    <a:lnTo>
                      <a:pt x="120" y="28"/>
                    </a:lnTo>
                    <a:lnTo>
                      <a:pt x="101" y="39"/>
                    </a:lnTo>
                    <a:lnTo>
                      <a:pt x="84" y="53"/>
                    </a:lnTo>
                    <a:lnTo>
                      <a:pt x="67" y="68"/>
                    </a:lnTo>
                    <a:lnTo>
                      <a:pt x="53" y="84"/>
                    </a:lnTo>
                    <a:lnTo>
                      <a:pt x="39" y="102"/>
                    </a:lnTo>
                    <a:lnTo>
                      <a:pt x="28" y="121"/>
                    </a:lnTo>
                    <a:lnTo>
                      <a:pt x="18" y="141"/>
                    </a:lnTo>
                    <a:lnTo>
                      <a:pt x="10" y="162"/>
                    </a:lnTo>
                    <a:lnTo>
                      <a:pt x="5" y="184"/>
                    </a:lnTo>
                    <a:lnTo>
                      <a:pt x="1" y="207"/>
                    </a:lnTo>
                    <a:lnTo>
                      <a:pt x="0" y="230"/>
                    </a:lnTo>
                    <a:lnTo>
                      <a:pt x="1" y="253"/>
                    </a:lnTo>
                    <a:lnTo>
                      <a:pt x="5" y="276"/>
                    </a:lnTo>
                    <a:lnTo>
                      <a:pt x="10" y="298"/>
                    </a:lnTo>
                    <a:lnTo>
                      <a:pt x="18" y="319"/>
                    </a:lnTo>
                    <a:lnTo>
                      <a:pt x="28" y="339"/>
                    </a:lnTo>
                    <a:lnTo>
                      <a:pt x="39" y="358"/>
                    </a:lnTo>
                    <a:lnTo>
                      <a:pt x="53" y="376"/>
                    </a:lnTo>
                    <a:lnTo>
                      <a:pt x="67" y="392"/>
                    </a:lnTo>
                    <a:lnTo>
                      <a:pt x="84" y="407"/>
                    </a:lnTo>
                    <a:lnTo>
                      <a:pt x="101" y="420"/>
                    </a:lnTo>
                    <a:lnTo>
                      <a:pt x="120" y="431"/>
                    </a:lnTo>
                    <a:lnTo>
                      <a:pt x="140" y="441"/>
                    </a:lnTo>
                    <a:lnTo>
                      <a:pt x="162" y="449"/>
                    </a:lnTo>
                    <a:lnTo>
                      <a:pt x="184" y="454"/>
                    </a:lnTo>
                    <a:lnTo>
                      <a:pt x="206" y="458"/>
                    </a:lnTo>
                    <a:lnTo>
                      <a:pt x="230" y="459"/>
                    </a:lnTo>
                    <a:lnTo>
                      <a:pt x="919" y="459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2" name=""/>
              <p:cNvSpPr/>
              <p:nvPr/>
            </p:nvSpPr>
            <p:spPr>
              <a:xfrm>
                <a:off x="2300040" y="3564360"/>
                <a:ext cx="534240" cy="165600"/>
              </a:xfrm>
              <a:custGeom>
                <a:avLst/>
                <a:gdLst/>
                <a:ahLst/>
                <a:rect l="0" t="0" r="r" b="b"/>
                <a:pathLst>
                  <a:path w="1484" h="460">
                    <a:moveTo>
                      <a:pt x="742" y="460"/>
                    </a:moveTo>
                    <a:lnTo>
                      <a:pt x="1254" y="460"/>
                    </a:lnTo>
                    <a:lnTo>
                      <a:pt x="1277" y="459"/>
                    </a:lnTo>
                    <a:lnTo>
                      <a:pt x="1300" y="455"/>
                    </a:lnTo>
                    <a:lnTo>
                      <a:pt x="1322" y="450"/>
                    </a:lnTo>
                    <a:lnTo>
                      <a:pt x="1343" y="442"/>
                    </a:lnTo>
                    <a:lnTo>
                      <a:pt x="1364" y="432"/>
                    </a:lnTo>
                    <a:lnTo>
                      <a:pt x="1383" y="421"/>
                    </a:lnTo>
                    <a:lnTo>
                      <a:pt x="1400" y="407"/>
                    </a:lnTo>
                    <a:lnTo>
                      <a:pt x="1417" y="393"/>
                    </a:lnTo>
                    <a:lnTo>
                      <a:pt x="1431" y="376"/>
                    </a:lnTo>
                    <a:lnTo>
                      <a:pt x="1445" y="359"/>
                    </a:lnTo>
                    <a:lnTo>
                      <a:pt x="1456" y="340"/>
                    </a:lnTo>
                    <a:lnTo>
                      <a:pt x="1466" y="319"/>
                    </a:lnTo>
                    <a:lnTo>
                      <a:pt x="1474" y="298"/>
                    </a:lnTo>
                    <a:lnTo>
                      <a:pt x="1479" y="276"/>
                    </a:lnTo>
                    <a:lnTo>
                      <a:pt x="1483" y="253"/>
                    </a:lnTo>
                    <a:lnTo>
                      <a:pt x="1484" y="230"/>
                    </a:lnTo>
                    <a:lnTo>
                      <a:pt x="1484" y="230"/>
                    </a:lnTo>
                    <a:lnTo>
                      <a:pt x="1483" y="206"/>
                    </a:lnTo>
                    <a:lnTo>
                      <a:pt x="1479" y="184"/>
                    </a:lnTo>
                    <a:lnTo>
                      <a:pt x="1474" y="162"/>
                    </a:lnTo>
                    <a:lnTo>
                      <a:pt x="1466" y="140"/>
                    </a:lnTo>
                    <a:lnTo>
                      <a:pt x="1456" y="120"/>
                    </a:lnTo>
                    <a:lnTo>
                      <a:pt x="1445" y="101"/>
                    </a:lnTo>
                    <a:lnTo>
                      <a:pt x="1431" y="84"/>
                    </a:lnTo>
                    <a:lnTo>
                      <a:pt x="1417" y="67"/>
                    </a:lnTo>
                    <a:lnTo>
                      <a:pt x="1400" y="53"/>
                    </a:lnTo>
                    <a:lnTo>
                      <a:pt x="1383" y="39"/>
                    </a:lnTo>
                    <a:lnTo>
                      <a:pt x="1364" y="28"/>
                    </a:lnTo>
                    <a:lnTo>
                      <a:pt x="1343" y="18"/>
                    </a:lnTo>
                    <a:lnTo>
                      <a:pt x="1322" y="10"/>
                    </a:lnTo>
                    <a:lnTo>
                      <a:pt x="1300" y="5"/>
                    </a:lnTo>
                    <a:lnTo>
                      <a:pt x="1277" y="1"/>
                    </a:lnTo>
                    <a:lnTo>
                      <a:pt x="1254" y="0"/>
                    </a:lnTo>
                    <a:lnTo>
                      <a:pt x="230" y="0"/>
                    </a:lnTo>
                    <a:lnTo>
                      <a:pt x="206" y="1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0" y="18"/>
                    </a:lnTo>
                    <a:lnTo>
                      <a:pt x="120" y="28"/>
                    </a:lnTo>
                    <a:lnTo>
                      <a:pt x="101" y="39"/>
                    </a:lnTo>
                    <a:lnTo>
                      <a:pt x="84" y="53"/>
                    </a:lnTo>
                    <a:lnTo>
                      <a:pt x="67" y="67"/>
                    </a:lnTo>
                    <a:lnTo>
                      <a:pt x="53" y="84"/>
                    </a:lnTo>
                    <a:lnTo>
                      <a:pt x="39" y="101"/>
                    </a:lnTo>
                    <a:lnTo>
                      <a:pt x="28" y="120"/>
                    </a:lnTo>
                    <a:lnTo>
                      <a:pt x="18" y="140"/>
                    </a:lnTo>
                    <a:lnTo>
                      <a:pt x="10" y="162"/>
                    </a:lnTo>
                    <a:lnTo>
                      <a:pt x="5" y="184"/>
                    </a:lnTo>
                    <a:lnTo>
                      <a:pt x="1" y="206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1" y="253"/>
                    </a:lnTo>
                    <a:lnTo>
                      <a:pt x="5" y="276"/>
                    </a:lnTo>
                    <a:lnTo>
                      <a:pt x="10" y="298"/>
                    </a:lnTo>
                    <a:lnTo>
                      <a:pt x="18" y="319"/>
                    </a:lnTo>
                    <a:lnTo>
                      <a:pt x="28" y="340"/>
                    </a:lnTo>
                    <a:lnTo>
                      <a:pt x="39" y="359"/>
                    </a:lnTo>
                    <a:lnTo>
                      <a:pt x="53" y="376"/>
                    </a:lnTo>
                    <a:lnTo>
                      <a:pt x="67" y="393"/>
                    </a:lnTo>
                    <a:lnTo>
                      <a:pt x="84" y="407"/>
                    </a:lnTo>
                    <a:lnTo>
                      <a:pt x="101" y="421"/>
                    </a:lnTo>
                    <a:lnTo>
                      <a:pt x="120" y="432"/>
                    </a:lnTo>
                    <a:lnTo>
                      <a:pt x="140" y="442"/>
                    </a:lnTo>
                    <a:lnTo>
                      <a:pt x="162" y="450"/>
                    </a:lnTo>
                    <a:lnTo>
                      <a:pt x="184" y="455"/>
                    </a:lnTo>
                    <a:lnTo>
                      <a:pt x="206" y="459"/>
                    </a:lnTo>
                    <a:lnTo>
                      <a:pt x="230" y="460"/>
                    </a:lnTo>
                    <a:lnTo>
                      <a:pt x="742" y="460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3" name=""/>
              <p:cNvSpPr/>
              <p:nvPr/>
            </p:nvSpPr>
            <p:spPr>
              <a:xfrm>
                <a:off x="2247840" y="2172600"/>
                <a:ext cx="645840" cy="1229040"/>
              </a:xfrm>
              <a:custGeom>
                <a:avLst/>
                <a:gdLst/>
                <a:ahLst/>
                <a:rect l="0" t="0" r="r" b="b"/>
                <a:pathLst>
                  <a:path w="1794" h="3414">
                    <a:moveTo>
                      <a:pt x="651" y="3414"/>
                    </a:moveTo>
                    <a:lnTo>
                      <a:pt x="665" y="2552"/>
                    </a:lnTo>
                    <a:lnTo>
                      <a:pt x="673" y="2098"/>
                    </a:lnTo>
                    <a:lnTo>
                      <a:pt x="683" y="1805"/>
                    </a:lnTo>
                    <a:lnTo>
                      <a:pt x="689" y="1752"/>
                    </a:lnTo>
                    <a:lnTo>
                      <a:pt x="702" y="1703"/>
                    </a:lnTo>
                    <a:lnTo>
                      <a:pt x="720" y="1656"/>
                    </a:lnTo>
                    <a:lnTo>
                      <a:pt x="744" y="1612"/>
                    </a:lnTo>
                    <a:lnTo>
                      <a:pt x="772" y="1569"/>
                    </a:lnTo>
                    <a:lnTo>
                      <a:pt x="805" y="1529"/>
                    </a:lnTo>
                    <a:lnTo>
                      <a:pt x="882" y="1454"/>
                    </a:lnTo>
                    <a:lnTo>
                      <a:pt x="971" y="1385"/>
                    </a:lnTo>
                    <a:lnTo>
                      <a:pt x="1070" y="1320"/>
                    </a:lnTo>
                    <a:lnTo>
                      <a:pt x="1280" y="1194"/>
                    </a:lnTo>
                    <a:lnTo>
                      <a:pt x="1485" y="1065"/>
                    </a:lnTo>
                    <a:lnTo>
                      <a:pt x="1576" y="995"/>
                    </a:lnTo>
                    <a:lnTo>
                      <a:pt x="1656" y="918"/>
                    </a:lnTo>
                    <a:lnTo>
                      <a:pt x="1691" y="877"/>
                    </a:lnTo>
                    <a:lnTo>
                      <a:pt x="1721" y="834"/>
                    </a:lnTo>
                    <a:lnTo>
                      <a:pt x="1747" y="789"/>
                    </a:lnTo>
                    <a:lnTo>
                      <a:pt x="1767" y="741"/>
                    </a:lnTo>
                    <a:lnTo>
                      <a:pt x="1782" y="690"/>
                    </a:lnTo>
                    <a:lnTo>
                      <a:pt x="1791" y="637"/>
                    </a:lnTo>
                    <a:lnTo>
                      <a:pt x="1794" y="580"/>
                    </a:lnTo>
                    <a:lnTo>
                      <a:pt x="1790" y="520"/>
                    </a:lnTo>
                    <a:lnTo>
                      <a:pt x="1781" y="472"/>
                    </a:lnTo>
                    <a:lnTo>
                      <a:pt x="1766" y="430"/>
                    </a:lnTo>
                    <a:lnTo>
                      <a:pt x="1746" y="393"/>
                    </a:lnTo>
                    <a:lnTo>
                      <a:pt x="1721" y="362"/>
                    </a:lnTo>
                    <a:lnTo>
                      <a:pt x="1692" y="336"/>
                    </a:lnTo>
                    <a:lnTo>
                      <a:pt x="1659" y="314"/>
                    </a:lnTo>
                    <a:lnTo>
                      <a:pt x="1623" y="298"/>
                    </a:lnTo>
                    <a:lnTo>
                      <a:pt x="1583" y="286"/>
                    </a:lnTo>
                    <a:lnTo>
                      <a:pt x="1542" y="278"/>
                    </a:lnTo>
                    <a:lnTo>
                      <a:pt x="1498" y="274"/>
                    </a:lnTo>
                    <a:lnTo>
                      <a:pt x="1405" y="277"/>
                    </a:lnTo>
                    <a:lnTo>
                      <a:pt x="1309" y="294"/>
                    </a:lnTo>
                    <a:lnTo>
                      <a:pt x="1214" y="322"/>
                    </a:lnTo>
                    <a:lnTo>
                      <a:pt x="1122" y="360"/>
                    </a:lnTo>
                    <a:lnTo>
                      <a:pt x="1037" y="406"/>
                    </a:lnTo>
                    <a:lnTo>
                      <a:pt x="963" y="458"/>
                    </a:lnTo>
                    <a:lnTo>
                      <a:pt x="932" y="486"/>
                    </a:lnTo>
                    <a:lnTo>
                      <a:pt x="904" y="515"/>
                    </a:lnTo>
                    <a:lnTo>
                      <a:pt x="880" y="545"/>
                    </a:lnTo>
                    <a:lnTo>
                      <a:pt x="862" y="574"/>
                    </a:lnTo>
                    <a:lnTo>
                      <a:pt x="849" y="604"/>
                    </a:lnTo>
                    <a:lnTo>
                      <a:pt x="841" y="634"/>
                    </a:lnTo>
                    <a:lnTo>
                      <a:pt x="840" y="664"/>
                    </a:lnTo>
                    <a:lnTo>
                      <a:pt x="846" y="694"/>
                    </a:lnTo>
                    <a:lnTo>
                      <a:pt x="858" y="722"/>
                    </a:lnTo>
                    <a:lnTo>
                      <a:pt x="878" y="750"/>
                    </a:lnTo>
                    <a:lnTo>
                      <a:pt x="896" y="768"/>
                    </a:lnTo>
                    <a:lnTo>
                      <a:pt x="914" y="783"/>
                    </a:lnTo>
                    <a:lnTo>
                      <a:pt x="932" y="793"/>
                    </a:lnTo>
                    <a:lnTo>
                      <a:pt x="949" y="799"/>
                    </a:lnTo>
                    <a:lnTo>
                      <a:pt x="966" y="802"/>
                    </a:lnTo>
                    <a:lnTo>
                      <a:pt x="983" y="801"/>
                    </a:lnTo>
                    <a:lnTo>
                      <a:pt x="999" y="796"/>
                    </a:lnTo>
                    <a:lnTo>
                      <a:pt x="1015" y="789"/>
                    </a:lnTo>
                    <a:lnTo>
                      <a:pt x="1030" y="779"/>
                    </a:lnTo>
                    <a:lnTo>
                      <a:pt x="1044" y="766"/>
                    </a:lnTo>
                    <a:lnTo>
                      <a:pt x="1057" y="750"/>
                    </a:lnTo>
                    <a:lnTo>
                      <a:pt x="1069" y="732"/>
                    </a:lnTo>
                    <a:lnTo>
                      <a:pt x="1091" y="691"/>
                    </a:lnTo>
                    <a:lnTo>
                      <a:pt x="1107" y="642"/>
                    </a:lnTo>
                    <a:lnTo>
                      <a:pt x="1118" y="588"/>
                    </a:lnTo>
                    <a:lnTo>
                      <a:pt x="1124" y="530"/>
                    </a:lnTo>
                    <a:lnTo>
                      <a:pt x="1122" y="471"/>
                    </a:lnTo>
                    <a:lnTo>
                      <a:pt x="1113" y="411"/>
                    </a:lnTo>
                    <a:lnTo>
                      <a:pt x="1095" y="352"/>
                    </a:lnTo>
                    <a:lnTo>
                      <a:pt x="1069" y="296"/>
                    </a:lnTo>
                    <a:lnTo>
                      <a:pt x="1053" y="269"/>
                    </a:lnTo>
                    <a:lnTo>
                      <a:pt x="1034" y="244"/>
                    </a:lnTo>
                    <a:lnTo>
                      <a:pt x="1012" y="220"/>
                    </a:lnTo>
                    <a:lnTo>
                      <a:pt x="988" y="198"/>
                    </a:lnTo>
                    <a:lnTo>
                      <a:pt x="955" y="174"/>
                    </a:lnTo>
                    <a:lnTo>
                      <a:pt x="913" y="147"/>
                    </a:lnTo>
                    <a:lnTo>
                      <a:pt x="862" y="119"/>
                    </a:lnTo>
                    <a:lnTo>
                      <a:pt x="803" y="90"/>
                    </a:lnTo>
                    <a:lnTo>
                      <a:pt x="739" y="64"/>
                    </a:lnTo>
                    <a:lnTo>
                      <a:pt x="669" y="40"/>
                    </a:lnTo>
                    <a:lnTo>
                      <a:pt x="597" y="20"/>
                    </a:lnTo>
                    <a:lnTo>
                      <a:pt x="523" y="6"/>
                    </a:lnTo>
                    <a:lnTo>
                      <a:pt x="448" y="0"/>
                    </a:lnTo>
                    <a:lnTo>
                      <a:pt x="373" y="2"/>
                    </a:lnTo>
                    <a:lnTo>
                      <a:pt x="301" y="15"/>
                    </a:lnTo>
                    <a:lnTo>
                      <a:pt x="266" y="25"/>
                    </a:lnTo>
                    <a:lnTo>
                      <a:pt x="232" y="39"/>
                    </a:lnTo>
                    <a:lnTo>
                      <a:pt x="200" y="56"/>
                    </a:lnTo>
                    <a:lnTo>
                      <a:pt x="168" y="76"/>
                    </a:lnTo>
                    <a:lnTo>
                      <a:pt x="139" y="100"/>
                    </a:lnTo>
                    <a:lnTo>
                      <a:pt x="111" y="127"/>
                    </a:lnTo>
                    <a:lnTo>
                      <a:pt x="84" y="159"/>
                    </a:lnTo>
                    <a:lnTo>
                      <a:pt x="60" y="195"/>
                    </a:lnTo>
                    <a:lnTo>
                      <a:pt x="38" y="235"/>
                    </a:lnTo>
                    <a:lnTo>
                      <a:pt x="19" y="280"/>
                    </a:lnTo>
                    <a:lnTo>
                      <a:pt x="6" y="325"/>
                    </a:lnTo>
                    <a:lnTo>
                      <a:pt x="0" y="371"/>
                    </a:lnTo>
                    <a:lnTo>
                      <a:pt x="2" y="417"/>
                    </a:lnTo>
                    <a:lnTo>
                      <a:pt x="11" y="463"/>
                    </a:lnTo>
                    <a:lnTo>
                      <a:pt x="26" y="510"/>
                    </a:lnTo>
                    <a:lnTo>
                      <a:pt x="47" y="556"/>
                    </a:lnTo>
                    <a:lnTo>
                      <a:pt x="106" y="651"/>
                    </a:lnTo>
                    <a:lnTo>
                      <a:pt x="182" y="745"/>
                    </a:lnTo>
                    <a:lnTo>
                      <a:pt x="273" y="841"/>
                    </a:lnTo>
                    <a:lnTo>
                      <a:pt x="482" y="1031"/>
                    </a:lnTo>
                    <a:lnTo>
                      <a:pt x="700" y="1219"/>
                    </a:lnTo>
                    <a:lnTo>
                      <a:pt x="898" y="1402"/>
                    </a:lnTo>
                    <a:lnTo>
                      <a:pt x="979" y="1492"/>
                    </a:lnTo>
                    <a:lnTo>
                      <a:pt x="1044" y="1580"/>
                    </a:lnTo>
                    <a:lnTo>
                      <a:pt x="1069" y="1623"/>
                    </a:lnTo>
                    <a:lnTo>
                      <a:pt x="1088" y="1665"/>
                    </a:lnTo>
                    <a:lnTo>
                      <a:pt x="1101" y="1707"/>
                    </a:lnTo>
                    <a:lnTo>
                      <a:pt x="1107" y="1748"/>
                    </a:lnTo>
                    <a:lnTo>
                      <a:pt x="1111" y="1906"/>
                    </a:lnTo>
                    <a:lnTo>
                      <a:pt x="1111" y="2136"/>
                    </a:lnTo>
                    <a:lnTo>
                      <a:pt x="1101" y="2694"/>
                    </a:lnTo>
                    <a:lnTo>
                      <a:pt x="1080" y="3414"/>
                    </a:lnTo>
                    <a:lnTo>
                      <a:pt x="651" y="3414"/>
                    </a:lnTo>
                    <a:close/>
                  </a:path>
                </a:pathLst>
              </a:custGeom>
              <a:noFill/>
              <a:ln cap="rnd" w="79200">
                <a:solidFill>
                  <a:srgbClr val="000000"/>
                </a:solidFill>
                <a:round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4" name=""/>
              <p:cNvSpPr/>
              <p:nvPr/>
            </p:nvSpPr>
            <p:spPr>
              <a:xfrm>
                <a:off x="2567160" y="1080360"/>
                <a:ext cx="0" cy="24192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5" name=""/>
              <p:cNvSpPr/>
              <p:nvPr/>
            </p:nvSpPr>
            <p:spPr>
              <a:xfrm flipH="1">
                <a:off x="3402000" y="1430280"/>
                <a:ext cx="171000" cy="17136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6" name=""/>
              <p:cNvSpPr/>
              <p:nvPr/>
            </p:nvSpPr>
            <p:spPr>
              <a:xfrm flipH="1">
                <a:off x="3596040" y="2366280"/>
                <a:ext cx="2419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7" name=""/>
              <p:cNvSpPr/>
              <p:nvPr/>
            </p:nvSpPr>
            <p:spPr>
              <a:xfrm>
                <a:off x="1561320" y="1430280"/>
                <a:ext cx="171000" cy="17136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38" name=""/>
              <p:cNvSpPr/>
              <p:nvPr/>
            </p:nvSpPr>
            <p:spPr>
              <a:xfrm>
                <a:off x="1296360" y="2366280"/>
                <a:ext cx="241920" cy="0"/>
              </a:xfrm>
              <a:prstGeom prst="line">
                <a:avLst/>
              </a:prstGeom>
              <a:ln cap="rnd" w="79200">
                <a:solidFill>
                  <a:srgbClr val="000000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endParaRPr>
              </a:p>
            </p:txBody>
          </p:sp>
        </p:grpSp>
        <p:sp>
          <p:nvSpPr>
            <p:cNvPr id="439" name=""/>
            <p:cNvSpPr/>
            <p:nvPr/>
          </p:nvSpPr>
          <p:spPr>
            <a:xfrm flipH="1">
              <a:off x="3079080" y="3203640"/>
              <a:ext cx="114480" cy="114120"/>
            </a:xfrm>
            <a:prstGeom prst="line">
              <a:avLst/>
            </a:prstGeom>
            <a:ln cap="rnd" w="54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0" name=""/>
            <p:cNvSpPr/>
            <p:nvPr/>
          </p:nvSpPr>
          <p:spPr>
            <a:xfrm>
              <a:off x="3079080" y="3203640"/>
              <a:ext cx="114480" cy="114120"/>
            </a:xfrm>
            <a:prstGeom prst="line">
              <a:avLst/>
            </a:prstGeom>
            <a:ln cap="rnd" w="54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1" name=""/>
            <p:cNvSpPr/>
            <p:nvPr/>
          </p:nvSpPr>
          <p:spPr>
            <a:xfrm flipH="1">
              <a:off x="1981800" y="1584000"/>
              <a:ext cx="114480" cy="114120"/>
            </a:xfrm>
            <a:prstGeom prst="line">
              <a:avLst/>
            </a:prstGeom>
            <a:ln cap="rnd" w="54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2" name=""/>
            <p:cNvSpPr/>
            <p:nvPr/>
          </p:nvSpPr>
          <p:spPr>
            <a:xfrm>
              <a:off x="1981800" y="1584000"/>
              <a:ext cx="114480" cy="114120"/>
            </a:xfrm>
            <a:prstGeom prst="line">
              <a:avLst/>
            </a:prstGeom>
            <a:ln cap="rnd" w="540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3" name=""/>
            <p:cNvSpPr/>
            <p:nvPr/>
          </p:nvSpPr>
          <p:spPr>
            <a:xfrm>
              <a:off x="1798200" y="3458880"/>
              <a:ext cx="167400" cy="186480"/>
            </a:xfrm>
            <a:custGeom>
              <a:avLst/>
              <a:gdLst/>
              <a:ahLst/>
              <a:rect l="0" t="0" r="r" b="b"/>
              <a:pathLst>
                <a:path w="465" h="518">
                  <a:moveTo>
                    <a:pt x="0" y="518"/>
                  </a:moveTo>
                  <a:lnTo>
                    <a:pt x="465" y="353"/>
                  </a:lnTo>
                  <a:lnTo>
                    <a:pt x="93" y="0"/>
                  </a:lnTo>
                  <a:lnTo>
                    <a:pt x="0" y="51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4" name=""/>
            <p:cNvSpPr/>
            <p:nvPr/>
          </p:nvSpPr>
          <p:spPr>
            <a:xfrm>
              <a:off x="3641760" y="2671560"/>
              <a:ext cx="169200" cy="183600"/>
            </a:xfrm>
            <a:custGeom>
              <a:avLst/>
              <a:gdLst/>
              <a:ahLst/>
              <a:rect l="0" t="0" r="r" b="b"/>
              <a:pathLst>
                <a:path w="470" h="510">
                  <a:moveTo>
                    <a:pt x="0" y="238"/>
                  </a:moveTo>
                  <a:lnTo>
                    <a:pt x="412" y="510"/>
                  </a:lnTo>
                  <a:lnTo>
                    <a:pt x="470" y="0"/>
                  </a:lnTo>
                  <a:lnTo>
                    <a:pt x="0" y="23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5" name=""/>
            <p:cNvSpPr/>
            <p:nvPr/>
          </p:nvSpPr>
          <p:spPr>
            <a:xfrm>
              <a:off x="1088640" y="1644840"/>
              <a:ext cx="187920" cy="165600"/>
            </a:xfrm>
            <a:custGeom>
              <a:avLst/>
              <a:gdLst/>
              <a:ahLst/>
              <a:rect l="0" t="0" r="r" b="b"/>
              <a:pathLst>
                <a:path w="522" h="460">
                  <a:moveTo>
                    <a:pt x="0" y="66"/>
                  </a:moveTo>
                  <a:lnTo>
                    <a:pt x="297" y="460"/>
                  </a:lnTo>
                  <a:lnTo>
                    <a:pt x="522" y="0"/>
                  </a:lnTo>
                  <a:lnTo>
                    <a:pt x="0" y="66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46" name=""/>
            <p:cNvSpPr/>
            <p:nvPr/>
          </p:nvSpPr>
          <p:spPr>
            <a:xfrm>
              <a:off x="3659760" y="1647360"/>
              <a:ext cx="195480" cy="195840"/>
            </a:xfrm>
            <a:custGeom>
              <a:avLst/>
              <a:gdLst/>
              <a:ahLst/>
              <a:rect l="0" t="0" r="r" b="b"/>
              <a:pathLst>
                <a:path w="543" h="544">
                  <a:moveTo>
                    <a:pt x="543" y="272"/>
                  </a:moveTo>
                  <a:lnTo>
                    <a:pt x="542" y="290"/>
                  </a:lnTo>
                  <a:lnTo>
                    <a:pt x="541" y="308"/>
                  </a:lnTo>
                  <a:lnTo>
                    <a:pt x="538" y="326"/>
                  </a:lnTo>
                  <a:lnTo>
                    <a:pt x="534" y="342"/>
                  </a:lnTo>
                  <a:lnTo>
                    <a:pt x="529" y="359"/>
                  </a:lnTo>
                  <a:lnTo>
                    <a:pt x="523" y="375"/>
                  </a:lnTo>
                  <a:lnTo>
                    <a:pt x="516" y="392"/>
                  </a:lnTo>
                  <a:lnTo>
                    <a:pt x="507" y="408"/>
                  </a:lnTo>
                  <a:lnTo>
                    <a:pt x="497" y="424"/>
                  </a:lnTo>
                  <a:lnTo>
                    <a:pt x="487" y="438"/>
                  </a:lnTo>
                  <a:lnTo>
                    <a:pt x="476" y="452"/>
                  </a:lnTo>
                  <a:lnTo>
                    <a:pt x="464" y="465"/>
                  </a:lnTo>
                  <a:lnTo>
                    <a:pt x="451" y="477"/>
                  </a:lnTo>
                  <a:lnTo>
                    <a:pt x="437" y="488"/>
                  </a:lnTo>
                  <a:lnTo>
                    <a:pt x="423" y="498"/>
                  </a:lnTo>
                  <a:lnTo>
                    <a:pt x="407" y="508"/>
                  </a:lnTo>
                  <a:lnTo>
                    <a:pt x="391" y="517"/>
                  </a:lnTo>
                  <a:lnTo>
                    <a:pt x="375" y="524"/>
                  </a:lnTo>
                  <a:lnTo>
                    <a:pt x="358" y="530"/>
                  </a:lnTo>
                  <a:lnTo>
                    <a:pt x="342" y="535"/>
                  </a:lnTo>
                  <a:lnTo>
                    <a:pt x="325" y="539"/>
                  </a:lnTo>
                  <a:lnTo>
                    <a:pt x="308" y="542"/>
                  </a:lnTo>
                  <a:lnTo>
                    <a:pt x="290" y="543"/>
                  </a:lnTo>
                  <a:lnTo>
                    <a:pt x="272" y="544"/>
                  </a:lnTo>
                  <a:lnTo>
                    <a:pt x="254" y="543"/>
                  </a:lnTo>
                  <a:lnTo>
                    <a:pt x="236" y="542"/>
                  </a:lnTo>
                  <a:lnTo>
                    <a:pt x="218" y="539"/>
                  </a:lnTo>
                  <a:lnTo>
                    <a:pt x="202" y="535"/>
                  </a:lnTo>
                  <a:lnTo>
                    <a:pt x="185" y="530"/>
                  </a:lnTo>
                  <a:lnTo>
                    <a:pt x="169" y="524"/>
                  </a:lnTo>
                  <a:lnTo>
                    <a:pt x="152" y="517"/>
                  </a:lnTo>
                  <a:lnTo>
                    <a:pt x="136" y="508"/>
                  </a:lnTo>
                  <a:lnTo>
                    <a:pt x="120" y="498"/>
                  </a:lnTo>
                  <a:lnTo>
                    <a:pt x="106" y="488"/>
                  </a:lnTo>
                  <a:lnTo>
                    <a:pt x="92" y="477"/>
                  </a:lnTo>
                  <a:lnTo>
                    <a:pt x="79" y="465"/>
                  </a:lnTo>
                  <a:lnTo>
                    <a:pt x="67" y="452"/>
                  </a:lnTo>
                  <a:lnTo>
                    <a:pt x="56" y="438"/>
                  </a:lnTo>
                  <a:lnTo>
                    <a:pt x="46" y="424"/>
                  </a:lnTo>
                  <a:lnTo>
                    <a:pt x="36" y="408"/>
                  </a:lnTo>
                  <a:lnTo>
                    <a:pt x="27" y="392"/>
                  </a:lnTo>
                  <a:lnTo>
                    <a:pt x="20" y="375"/>
                  </a:lnTo>
                  <a:lnTo>
                    <a:pt x="14" y="359"/>
                  </a:lnTo>
                  <a:lnTo>
                    <a:pt x="9" y="342"/>
                  </a:lnTo>
                  <a:lnTo>
                    <a:pt x="5" y="326"/>
                  </a:lnTo>
                  <a:lnTo>
                    <a:pt x="2" y="308"/>
                  </a:lnTo>
                  <a:lnTo>
                    <a:pt x="1" y="290"/>
                  </a:lnTo>
                  <a:lnTo>
                    <a:pt x="0" y="272"/>
                  </a:lnTo>
                  <a:lnTo>
                    <a:pt x="1" y="254"/>
                  </a:lnTo>
                  <a:lnTo>
                    <a:pt x="2" y="236"/>
                  </a:lnTo>
                  <a:lnTo>
                    <a:pt x="5" y="218"/>
                  </a:lnTo>
                  <a:lnTo>
                    <a:pt x="9" y="202"/>
                  </a:lnTo>
                  <a:lnTo>
                    <a:pt x="14" y="185"/>
                  </a:lnTo>
                  <a:lnTo>
                    <a:pt x="20" y="169"/>
                  </a:lnTo>
                  <a:lnTo>
                    <a:pt x="27" y="152"/>
                  </a:lnTo>
                  <a:lnTo>
                    <a:pt x="36" y="136"/>
                  </a:lnTo>
                  <a:lnTo>
                    <a:pt x="46" y="120"/>
                  </a:lnTo>
                  <a:lnTo>
                    <a:pt x="56" y="106"/>
                  </a:lnTo>
                  <a:lnTo>
                    <a:pt x="67" y="92"/>
                  </a:lnTo>
                  <a:lnTo>
                    <a:pt x="79" y="80"/>
                  </a:lnTo>
                  <a:lnTo>
                    <a:pt x="92" y="68"/>
                  </a:lnTo>
                  <a:lnTo>
                    <a:pt x="106" y="57"/>
                  </a:lnTo>
                  <a:lnTo>
                    <a:pt x="120" y="47"/>
                  </a:lnTo>
                  <a:lnTo>
                    <a:pt x="136" y="37"/>
                  </a:lnTo>
                  <a:lnTo>
                    <a:pt x="152" y="28"/>
                  </a:lnTo>
                  <a:lnTo>
                    <a:pt x="169" y="21"/>
                  </a:lnTo>
                  <a:lnTo>
                    <a:pt x="185" y="14"/>
                  </a:lnTo>
                  <a:lnTo>
                    <a:pt x="202" y="9"/>
                  </a:lnTo>
                  <a:lnTo>
                    <a:pt x="218" y="5"/>
                  </a:lnTo>
                  <a:lnTo>
                    <a:pt x="236" y="2"/>
                  </a:lnTo>
                  <a:lnTo>
                    <a:pt x="254" y="1"/>
                  </a:lnTo>
                  <a:lnTo>
                    <a:pt x="272" y="0"/>
                  </a:lnTo>
                  <a:lnTo>
                    <a:pt x="290" y="1"/>
                  </a:lnTo>
                  <a:lnTo>
                    <a:pt x="308" y="2"/>
                  </a:lnTo>
                  <a:lnTo>
                    <a:pt x="325" y="5"/>
                  </a:lnTo>
                  <a:lnTo>
                    <a:pt x="342" y="9"/>
                  </a:lnTo>
                  <a:lnTo>
                    <a:pt x="358" y="14"/>
                  </a:lnTo>
                  <a:lnTo>
                    <a:pt x="375" y="21"/>
                  </a:lnTo>
                  <a:lnTo>
                    <a:pt x="391" y="28"/>
                  </a:lnTo>
                  <a:lnTo>
                    <a:pt x="407" y="37"/>
                  </a:lnTo>
                  <a:lnTo>
                    <a:pt x="423" y="47"/>
                  </a:lnTo>
                  <a:lnTo>
                    <a:pt x="437" y="57"/>
                  </a:lnTo>
                  <a:lnTo>
                    <a:pt x="451" y="68"/>
                  </a:lnTo>
                  <a:lnTo>
                    <a:pt x="464" y="80"/>
                  </a:lnTo>
                  <a:lnTo>
                    <a:pt x="476" y="92"/>
                  </a:lnTo>
                  <a:lnTo>
                    <a:pt x="487" y="106"/>
                  </a:lnTo>
                  <a:lnTo>
                    <a:pt x="497" y="120"/>
                  </a:lnTo>
                  <a:lnTo>
                    <a:pt x="507" y="136"/>
                  </a:lnTo>
                  <a:lnTo>
                    <a:pt x="516" y="152"/>
                  </a:lnTo>
                  <a:lnTo>
                    <a:pt x="523" y="169"/>
                  </a:lnTo>
                  <a:lnTo>
                    <a:pt x="529" y="185"/>
                  </a:lnTo>
                  <a:lnTo>
                    <a:pt x="534" y="202"/>
                  </a:lnTo>
                  <a:lnTo>
                    <a:pt x="538" y="218"/>
                  </a:lnTo>
                  <a:lnTo>
                    <a:pt x="541" y="236"/>
                  </a:lnTo>
                  <a:lnTo>
                    <a:pt x="542" y="254"/>
                  </a:lnTo>
                  <a:lnTo>
                    <a:pt x="543" y="272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 anchorCtr="1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447" name=""/>
          <p:cNvGrpSpPr/>
          <p:nvPr/>
        </p:nvGrpSpPr>
        <p:grpSpPr>
          <a:xfrm>
            <a:off x="1951200" y="307080"/>
            <a:ext cx="7445880" cy="4263480"/>
            <a:chOff x="1951200" y="307080"/>
            <a:chExt cx="7445880" cy="4263480"/>
          </a:xfrm>
        </p:grpSpPr>
        <p:grpSp>
          <p:nvGrpSpPr>
            <p:cNvPr id="448" name=""/>
            <p:cNvGrpSpPr/>
            <p:nvPr/>
          </p:nvGrpSpPr>
          <p:grpSpPr>
            <a:xfrm>
              <a:off x="7599600" y="307080"/>
              <a:ext cx="1797480" cy="1523880"/>
              <a:chOff x="7599600" y="307080"/>
              <a:chExt cx="1797480" cy="1523880"/>
            </a:xfrm>
          </p:grpSpPr>
          <p:sp>
            <p:nvSpPr>
              <p:cNvPr id="449" name=""/>
              <p:cNvSpPr/>
              <p:nvPr/>
            </p:nvSpPr>
            <p:spPr>
              <a:xfrm flipV="1">
                <a:off x="8079480" y="1476000"/>
                <a:ext cx="99360" cy="14724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50" name=""/>
              <p:cNvSpPr/>
              <p:nvPr/>
            </p:nvSpPr>
            <p:spPr>
              <a:xfrm flipV="1">
                <a:off x="7599600" y="955800"/>
                <a:ext cx="176400" cy="327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51" name=""/>
              <p:cNvSpPr/>
              <p:nvPr/>
            </p:nvSpPr>
            <p:spPr>
              <a:xfrm>
                <a:off x="7820640" y="307080"/>
                <a:ext cx="150120" cy="10116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52" name=""/>
              <p:cNvSpPr/>
              <p:nvPr/>
            </p:nvSpPr>
            <p:spPr>
              <a:xfrm flipH="1" flipV="1">
                <a:off x="8811720" y="1655280"/>
                <a:ext cx="35640" cy="17568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53" name=""/>
              <p:cNvSpPr/>
              <p:nvPr/>
            </p:nvSpPr>
            <p:spPr>
              <a:xfrm flipH="1" flipV="1">
                <a:off x="9246960" y="1270080"/>
                <a:ext cx="150120" cy="101520"/>
              </a:xfrm>
              <a:prstGeom prst="line">
                <a:avLst/>
              </a:prstGeom>
              <a:ln cap="rnd" w="79200">
                <a:solidFill>
                  <a:srgbClr val="FFFFFF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  <p:sp>
          <p:nvSpPr>
            <p:cNvPr id="454" name=""/>
            <p:cNvSpPr/>
            <p:nvPr/>
          </p:nvSpPr>
          <p:spPr>
            <a:xfrm>
              <a:off x="1951200" y="4389480"/>
              <a:ext cx="168120" cy="181080"/>
            </a:xfrm>
            <a:custGeom>
              <a:avLst/>
              <a:gdLst/>
              <a:ahLst/>
              <a:rect l="0" t="0" r="r" b="b"/>
              <a:pathLst>
                <a:path w="467" h="503">
                  <a:moveTo>
                    <a:pt x="0" y="230"/>
                  </a:moveTo>
                  <a:lnTo>
                    <a:pt x="404" y="503"/>
                  </a:lnTo>
                  <a:lnTo>
                    <a:pt x="467" y="0"/>
                  </a:lnTo>
                  <a:lnTo>
                    <a:pt x="0" y="230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55" name=""/>
            <p:cNvSpPr/>
            <p:nvPr/>
          </p:nvSpPr>
          <p:spPr>
            <a:xfrm flipH="1">
              <a:off x="5312880" y="867960"/>
              <a:ext cx="164160" cy="1641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56" name=""/>
            <p:cNvSpPr/>
            <p:nvPr/>
          </p:nvSpPr>
          <p:spPr>
            <a:xfrm>
              <a:off x="5312880" y="867960"/>
              <a:ext cx="164160" cy="164160"/>
            </a:xfrm>
            <a:prstGeom prst="line">
              <a:avLst/>
            </a:prstGeom>
            <a:ln cap="rnd" w="792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57" name=""/>
            <p:cNvSpPr/>
            <p:nvPr/>
          </p:nvSpPr>
          <p:spPr>
            <a:xfrm>
              <a:off x="7007400" y="2572920"/>
              <a:ext cx="190440" cy="190440"/>
            </a:xfrm>
            <a:custGeom>
              <a:avLst/>
              <a:gdLst/>
              <a:ahLst/>
              <a:rect l="0" t="0" r="r" b="b"/>
              <a:pathLst>
                <a:path w="529" h="529">
                  <a:moveTo>
                    <a:pt x="529" y="265"/>
                  </a:moveTo>
                  <a:lnTo>
                    <a:pt x="528" y="283"/>
                  </a:lnTo>
                  <a:lnTo>
                    <a:pt x="527" y="300"/>
                  </a:lnTo>
                  <a:lnTo>
                    <a:pt x="524" y="317"/>
                  </a:lnTo>
                  <a:lnTo>
                    <a:pt x="520" y="333"/>
                  </a:lnTo>
                  <a:lnTo>
                    <a:pt x="516" y="349"/>
                  </a:lnTo>
                  <a:lnTo>
                    <a:pt x="510" y="365"/>
                  </a:lnTo>
                  <a:lnTo>
                    <a:pt x="502" y="381"/>
                  </a:lnTo>
                  <a:lnTo>
                    <a:pt x="494" y="397"/>
                  </a:lnTo>
                  <a:lnTo>
                    <a:pt x="485" y="412"/>
                  </a:lnTo>
                  <a:lnTo>
                    <a:pt x="475" y="426"/>
                  </a:lnTo>
                  <a:lnTo>
                    <a:pt x="464" y="440"/>
                  </a:lnTo>
                  <a:lnTo>
                    <a:pt x="452" y="452"/>
                  </a:lnTo>
                  <a:lnTo>
                    <a:pt x="440" y="464"/>
                  </a:lnTo>
                  <a:lnTo>
                    <a:pt x="426" y="475"/>
                  </a:lnTo>
                  <a:lnTo>
                    <a:pt x="412" y="485"/>
                  </a:lnTo>
                  <a:lnTo>
                    <a:pt x="397" y="494"/>
                  </a:lnTo>
                  <a:lnTo>
                    <a:pt x="381" y="502"/>
                  </a:lnTo>
                  <a:lnTo>
                    <a:pt x="365" y="510"/>
                  </a:lnTo>
                  <a:lnTo>
                    <a:pt x="350" y="516"/>
                  </a:lnTo>
                  <a:lnTo>
                    <a:pt x="333" y="520"/>
                  </a:lnTo>
                  <a:lnTo>
                    <a:pt x="317" y="524"/>
                  </a:lnTo>
                  <a:lnTo>
                    <a:pt x="300" y="527"/>
                  </a:lnTo>
                  <a:lnTo>
                    <a:pt x="283" y="528"/>
                  </a:lnTo>
                  <a:lnTo>
                    <a:pt x="265" y="529"/>
                  </a:lnTo>
                  <a:lnTo>
                    <a:pt x="247" y="528"/>
                  </a:lnTo>
                  <a:lnTo>
                    <a:pt x="230" y="527"/>
                  </a:lnTo>
                  <a:lnTo>
                    <a:pt x="213" y="524"/>
                  </a:lnTo>
                  <a:lnTo>
                    <a:pt x="196" y="520"/>
                  </a:lnTo>
                  <a:lnTo>
                    <a:pt x="180" y="516"/>
                  </a:lnTo>
                  <a:lnTo>
                    <a:pt x="164" y="510"/>
                  </a:lnTo>
                  <a:lnTo>
                    <a:pt x="148" y="502"/>
                  </a:lnTo>
                  <a:lnTo>
                    <a:pt x="132" y="494"/>
                  </a:lnTo>
                  <a:lnTo>
                    <a:pt x="117" y="485"/>
                  </a:lnTo>
                  <a:lnTo>
                    <a:pt x="103" y="475"/>
                  </a:lnTo>
                  <a:lnTo>
                    <a:pt x="89" y="464"/>
                  </a:lnTo>
                  <a:lnTo>
                    <a:pt x="77" y="452"/>
                  </a:lnTo>
                  <a:lnTo>
                    <a:pt x="65" y="440"/>
                  </a:lnTo>
                  <a:lnTo>
                    <a:pt x="55" y="426"/>
                  </a:lnTo>
                  <a:lnTo>
                    <a:pt x="44" y="412"/>
                  </a:lnTo>
                  <a:lnTo>
                    <a:pt x="35" y="397"/>
                  </a:lnTo>
                  <a:lnTo>
                    <a:pt x="26" y="381"/>
                  </a:lnTo>
                  <a:lnTo>
                    <a:pt x="19" y="365"/>
                  </a:lnTo>
                  <a:lnTo>
                    <a:pt x="13" y="350"/>
                  </a:lnTo>
                  <a:lnTo>
                    <a:pt x="8" y="333"/>
                  </a:lnTo>
                  <a:lnTo>
                    <a:pt x="5" y="317"/>
                  </a:lnTo>
                  <a:lnTo>
                    <a:pt x="2" y="300"/>
                  </a:lnTo>
                  <a:lnTo>
                    <a:pt x="0" y="283"/>
                  </a:lnTo>
                  <a:lnTo>
                    <a:pt x="0" y="265"/>
                  </a:lnTo>
                  <a:lnTo>
                    <a:pt x="0" y="247"/>
                  </a:lnTo>
                  <a:lnTo>
                    <a:pt x="2" y="230"/>
                  </a:lnTo>
                  <a:lnTo>
                    <a:pt x="5" y="213"/>
                  </a:lnTo>
                  <a:lnTo>
                    <a:pt x="8" y="196"/>
                  </a:lnTo>
                  <a:lnTo>
                    <a:pt x="13" y="180"/>
                  </a:lnTo>
                  <a:lnTo>
                    <a:pt x="19" y="164"/>
                  </a:lnTo>
                  <a:lnTo>
                    <a:pt x="26" y="148"/>
                  </a:lnTo>
                  <a:lnTo>
                    <a:pt x="35" y="132"/>
                  </a:lnTo>
                  <a:lnTo>
                    <a:pt x="44" y="117"/>
                  </a:lnTo>
                  <a:lnTo>
                    <a:pt x="55" y="103"/>
                  </a:lnTo>
                  <a:lnTo>
                    <a:pt x="65" y="89"/>
                  </a:lnTo>
                  <a:lnTo>
                    <a:pt x="77" y="77"/>
                  </a:lnTo>
                  <a:lnTo>
                    <a:pt x="89" y="65"/>
                  </a:lnTo>
                  <a:lnTo>
                    <a:pt x="103" y="55"/>
                  </a:lnTo>
                  <a:lnTo>
                    <a:pt x="117" y="44"/>
                  </a:lnTo>
                  <a:lnTo>
                    <a:pt x="132" y="35"/>
                  </a:lnTo>
                  <a:lnTo>
                    <a:pt x="148" y="26"/>
                  </a:lnTo>
                  <a:lnTo>
                    <a:pt x="164" y="19"/>
                  </a:lnTo>
                  <a:lnTo>
                    <a:pt x="180" y="13"/>
                  </a:lnTo>
                  <a:lnTo>
                    <a:pt x="196" y="8"/>
                  </a:lnTo>
                  <a:lnTo>
                    <a:pt x="212" y="5"/>
                  </a:lnTo>
                  <a:lnTo>
                    <a:pt x="229" y="2"/>
                  </a:lnTo>
                  <a:lnTo>
                    <a:pt x="247" y="0"/>
                  </a:lnTo>
                  <a:lnTo>
                    <a:pt x="265" y="0"/>
                  </a:lnTo>
                  <a:lnTo>
                    <a:pt x="283" y="0"/>
                  </a:lnTo>
                  <a:lnTo>
                    <a:pt x="300" y="2"/>
                  </a:lnTo>
                  <a:lnTo>
                    <a:pt x="317" y="5"/>
                  </a:lnTo>
                  <a:lnTo>
                    <a:pt x="333" y="8"/>
                  </a:lnTo>
                  <a:lnTo>
                    <a:pt x="349" y="13"/>
                  </a:lnTo>
                  <a:lnTo>
                    <a:pt x="365" y="19"/>
                  </a:lnTo>
                  <a:lnTo>
                    <a:pt x="381" y="26"/>
                  </a:lnTo>
                  <a:lnTo>
                    <a:pt x="397" y="35"/>
                  </a:lnTo>
                  <a:lnTo>
                    <a:pt x="412" y="44"/>
                  </a:lnTo>
                  <a:lnTo>
                    <a:pt x="426" y="55"/>
                  </a:lnTo>
                  <a:lnTo>
                    <a:pt x="440" y="65"/>
                  </a:lnTo>
                  <a:lnTo>
                    <a:pt x="452" y="77"/>
                  </a:lnTo>
                  <a:lnTo>
                    <a:pt x="464" y="89"/>
                  </a:lnTo>
                  <a:lnTo>
                    <a:pt x="475" y="103"/>
                  </a:lnTo>
                  <a:lnTo>
                    <a:pt x="485" y="117"/>
                  </a:lnTo>
                  <a:lnTo>
                    <a:pt x="494" y="132"/>
                  </a:lnTo>
                  <a:lnTo>
                    <a:pt x="502" y="148"/>
                  </a:lnTo>
                  <a:lnTo>
                    <a:pt x="510" y="164"/>
                  </a:lnTo>
                  <a:lnTo>
                    <a:pt x="516" y="180"/>
                  </a:lnTo>
                  <a:lnTo>
                    <a:pt x="520" y="196"/>
                  </a:lnTo>
                  <a:lnTo>
                    <a:pt x="524" y="212"/>
                  </a:lnTo>
                  <a:lnTo>
                    <a:pt x="527" y="229"/>
                  </a:lnTo>
                  <a:lnTo>
                    <a:pt x="528" y="247"/>
                  </a:lnTo>
                  <a:lnTo>
                    <a:pt x="529" y="265"/>
                  </a:lnTo>
                  <a:close/>
                </a:path>
              </a:pathLst>
            </a:custGeom>
            <a:noFill/>
            <a:ln cap="rnd" w="54000">
              <a:solidFill>
                <a:srgbClr val="FFFFFF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4320000" y="1800000"/>
            <a:ext cx="504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fontScale="55000" lnSpcReduction="19999"/>
          </a:bodyPr>
          <a:lstStyle>
            <a:lvl1pPr indent="0" algn="l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4320000" y="2880000"/>
            <a:ext cx="50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2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Second Outline Level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Third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0" name="PlaceHolder 3"/>
          <p:cNvSpPr>
            <a:spLocks noGrp="1"/>
          </p:cNvSpPr>
          <p:nvPr>
            <p:ph type="dt" idx="34"/>
          </p:nvPr>
        </p:nvSpPr>
        <p:spPr>
          <a:xfrm>
            <a:off x="5040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 type="ftr" idx="35"/>
          </p:nvPr>
        </p:nvSpPr>
        <p:spPr>
          <a:xfrm>
            <a:off x="3420000" y="5238000"/>
            <a:ext cx="32400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 type="sldNum" idx="36"/>
          </p:nvPr>
        </p:nvSpPr>
        <p:spPr>
          <a:xfrm>
            <a:off x="7228800" y="5238000"/>
            <a:ext cx="2347200" cy="2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defRPr>
            </a:lvl1pPr>
          </a:lstStyle>
          <a:p>
            <a:pPr indent="0" algn="r">
              <a:buNone/>
            </a:pPr>
            <a:fld id="{5E927E3F-15BF-45FA-A318-47CBF47B214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"/>
          <p:cNvSpPr/>
          <p:nvPr/>
        </p:nvSpPr>
        <p:spPr>
          <a:xfrm>
            <a:off x="4320000" y="2880000"/>
            <a:ext cx="5040360" cy="1080360"/>
          </a:xfrm>
          <a:custGeom>
            <a:avLst/>
            <a:gdLst/>
            <a:ahLst/>
            <a:rect l="0" t="0" r="r" b="b"/>
            <a:pathLst>
              <a:path w="14001" h="3001">
                <a:moveTo>
                  <a:pt x="7001" y="3001"/>
                </a:moveTo>
                <a:lnTo>
                  <a:pt x="12388" y="3001"/>
                </a:lnTo>
                <a:lnTo>
                  <a:pt x="12555" y="2994"/>
                </a:lnTo>
                <a:lnTo>
                  <a:pt x="12714" y="2968"/>
                </a:lnTo>
                <a:lnTo>
                  <a:pt x="12866" y="2931"/>
                </a:lnTo>
                <a:lnTo>
                  <a:pt x="13018" y="2883"/>
                </a:lnTo>
                <a:lnTo>
                  <a:pt x="13154" y="2821"/>
                </a:lnTo>
                <a:lnTo>
                  <a:pt x="13291" y="2743"/>
                </a:lnTo>
                <a:lnTo>
                  <a:pt x="13413" y="2659"/>
                </a:lnTo>
                <a:lnTo>
                  <a:pt x="13530" y="2563"/>
                </a:lnTo>
                <a:lnTo>
                  <a:pt x="13633" y="2452"/>
                </a:lnTo>
                <a:lnTo>
                  <a:pt x="13724" y="2342"/>
                </a:lnTo>
                <a:lnTo>
                  <a:pt x="13807" y="2217"/>
                </a:lnTo>
                <a:lnTo>
                  <a:pt x="13876" y="2084"/>
                </a:lnTo>
                <a:lnTo>
                  <a:pt x="13929" y="1944"/>
                </a:lnTo>
                <a:lnTo>
                  <a:pt x="13967" y="1801"/>
                </a:lnTo>
                <a:lnTo>
                  <a:pt x="13993" y="1653"/>
                </a:lnTo>
                <a:lnTo>
                  <a:pt x="14001" y="1499"/>
                </a:lnTo>
                <a:lnTo>
                  <a:pt x="14001" y="1499"/>
                </a:lnTo>
                <a:lnTo>
                  <a:pt x="13993" y="1344"/>
                </a:lnTo>
                <a:lnTo>
                  <a:pt x="13967" y="1197"/>
                </a:lnTo>
                <a:lnTo>
                  <a:pt x="13929" y="1057"/>
                </a:lnTo>
                <a:lnTo>
                  <a:pt x="13876" y="913"/>
                </a:lnTo>
                <a:lnTo>
                  <a:pt x="13807" y="784"/>
                </a:lnTo>
                <a:lnTo>
                  <a:pt x="13724" y="659"/>
                </a:lnTo>
                <a:lnTo>
                  <a:pt x="13633" y="549"/>
                </a:lnTo>
                <a:lnTo>
                  <a:pt x="13530" y="438"/>
                </a:lnTo>
                <a:lnTo>
                  <a:pt x="13413" y="342"/>
                </a:lnTo>
                <a:lnTo>
                  <a:pt x="13291" y="258"/>
                </a:lnTo>
                <a:lnTo>
                  <a:pt x="13154" y="180"/>
                </a:lnTo>
                <a:lnTo>
                  <a:pt x="13018" y="118"/>
                </a:lnTo>
                <a:lnTo>
                  <a:pt x="12866" y="70"/>
                </a:lnTo>
                <a:lnTo>
                  <a:pt x="12714" y="33"/>
                </a:lnTo>
                <a:lnTo>
                  <a:pt x="12555" y="7"/>
                </a:lnTo>
                <a:lnTo>
                  <a:pt x="12388" y="0"/>
                </a:lnTo>
                <a:lnTo>
                  <a:pt x="1617" y="0"/>
                </a:lnTo>
                <a:lnTo>
                  <a:pt x="1454" y="7"/>
                </a:lnTo>
                <a:lnTo>
                  <a:pt x="1291" y="33"/>
                </a:lnTo>
                <a:lnTo>
                  <a:pt x="1135" y="70"/>
                </a:lnTo>
                <a:lnTo>
                  <a:pt x="987" y="118"/>
                </a:lnTo>
                <a:lnTo>
                  <a:pt x="847" y="180"/>
                </a:lnTo>
                <a:lnTo>
                  <a:pt x="710" y="258"/>
                </a:lnTo>
                <a:lnTo>
                  <a:pt x="588" y="342"/>
                </a:lnTo>
                <a:lnTo>
                  <a:pt x="471" y="438"/>
                </a:lnTo>
                <a:lnTo>
                  <a:pt x="368" y="549"/>
                </a:lnTo>
                <a:lnTo>
                  <a:pt x="277" y="659"/>
                </a:lnTo>
                <a:lnTo>
                  <a:pt x="194" y="784"/>
                </a:lnTo>
                <a:lnTo>
                  <a:pt x="125" y="913"/>
                </a:lnTo>
                <a:lnTo>
                  <a:pt x="72" y="1057"/>
                </a:lnTo>
                <a:lnTo>
                  <a:pt x="34" y="1197"/>
                </a:lnTo>
                <a:lnTo>
                  <a:pt x="8" y="1344"/>
                </a:lnTo>
                <a:lnTo>
                  <a:pt x="0" y="1499"/>
                </a:lnTo>
                <a:lnTo>
                  <a:pt x="0" y="1499"/>
                </a:lnTo>
                <a:lnTo>
                  <a:pt x="8" y="1653"/>
                </a:lnTo>
                <a:lnTo>
                  <a:pt x="34" y="1801"/>
                </a:lnTo>
                <a:lnTo>
                  <a:pt x="72" y="1944"/>
                </a:lnTo>
                <a:lnTo>
                  <a:pt x="125" y="2084"/>
                </a:lnTo>
                <a:lnTo>
                  <a:pt x="194" y="2217"/>
                </a:lnTo>
                <a:lnTo>
                  <a:pt x="277" y="2342"/>
                </a:lnTo>
                <a:lnTo>
                  <a:pt x="368" y="2452"/>
                </a:lnTo>
                <a:lnTo>
                  <a:pt x="471" y="2563"/>
                </a:lnTo>
                <a:lnTo>
                  <a:pt x="588" y="2659"/>
                </a:lnTo>
                <a:lnTo>
                  <a:pt x="710" y="2743"/>
                </a:lnTo>
                <a:lnTo>
                  <a:pt x="847" y="2821"/>
                </a:lnTo>
                <a:lnTo>
                  <a:pt x="987" y="2883"/>
                </a:lnTo>
                <a:lnTo>
                  <a:pt x="1135" y="2931"/>
                </a:lnTo>
                <a:lnTo>
                  <a:pt x="1291" y="2968"/>
                </a:lnTo>
                <a:lnTo>
                  <a:pt x="1454" y="2994"/>
                </a:lnTo>
                <a:lnTo>
                  <a:pt x="1617" y="3001"/>
                </a:lnTo>
                <a:lnTo>
                  <a:pt x="7001" y="300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ctr">
            <a:noAutofit/>
          </a:bodyPr>
          <a:p>
            <a:pPr algn="ctr"/>
            <a:endParaRPr lang="en-US" sz="1400" b="1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4320000" y="1800000"/>
            <a:ext cx="5040000" cy="9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subTitle"/>
          </p:nvPr>
        </p:nvSpPr>
        <p:spPr>
          <a:xfrm>
            <a:off x="4320000" y="2880000"/>
            <a:ext cx="5040000" cy="108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7" name="PlaceHolder 2"/>
          <p:cNvSpPr>
            <a:spLocks noGrp="1"/>
          </p:cNvSpPr>
          <p:nvPr>
            <p:ph/>
          </p:nvPr>
        </p:nvSpPr>
        <p:spPr>
          <a:xfrm>
            <a:off x="2160000" y="1692000"/>
            <a:ext cx="6660000" cy="1548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title"/>
          </p:nvPr>
        </p:nvSpPr>
        <p:spPr>
          <a:xfrm>
            <a:off x="5292000" y="226080"/>
            <a:ext cx="4320000" cy="205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/>
          </p:nvPr>
        </p:nvSpPr>
        <p:spPr>
          <a:xfrm>
            <a:off x="1656000" y="720000"/>
            <a:ext cx="3636000" cy="133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/>
          </p:nvPr>
        </p:nvSpPr>
        <p:spPr>
          <a:xfrm>
            <a:off x="1656000" y="2358000"/>
            <a:ext cx="3636000" cy="133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/>
          </p:nvPr>
        </p:nvSpPr>
        <p:spPr>
          <a:xfrm>
            <a:off x="6660000" y="2358000"/>
            <a:ext cx="2952000" cy="133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2" name="PlaceHolder 5"/>
          <p:cNvSpPr>
            <a:spLocks noGrp="1"/>
          </p:cNvSpPr>
          <p:nvPr>
            <p:ph/>
          </p:nvPr>
        </p:nvSpPr>
        <p:spPr>
          <a:xfrm>
            <a:off x="6660000" y="4060800"/>
            <a:ext cx="2952000" cy="133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4" name="PlaceHolder 2"/>
          <p:cNvSpPr>
            <a:spLocks noGrp="1"/>
          </p:cNvSpPr>
          <p:nvPr>
            <p:ph type="subTitle"/>
          </p:nvPr>
        </p:nvSpPr>
        <p:spPr>
          <a:xfrm>
            <a:off x="4320000" y="2160000"/>
            <a:ext cx="4320000" cy="144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indent="0" algn="l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5" name="PlaceHolder 3"/>
          <p:cNvSpPr>
            <a:spLocks noGrp="1"/>
          </p:cNvSpPr>
          <p:nvPr>
            <p:ph type="title"/>
          </p:nvPr>
        </p:nvSpPr>
        <p:spPr>
          <a:xfrm>
            <a:off x="2474280" y="1686240"/>
            <a:ext cx="2102400" cy="224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l">
              <a:buNone/>
            </a:pPr>
            <a:r>
              <a:rPr lang="en-US" sz="13000" b="0" u="none" strike="noStrike">
                <a:solidFill>
                  <a:srgbClr val="000000"/>
                </a:solidFill>
                <a:effectLst/>
                <a:uFillTx/>
                <a:latin typeface="Noto Sans"/>
              </a:rPr>
              <a:t>01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504000" y="540000"/>
            <a:ext cx="9072000" cy="972000"/>
          </a:xfrm>
          <a:prstGeom prst="rect">
            <a:avLst/>
          </a:prstGeom>
          <a:noFill/>
          <a:ln w="0">
            <a:noFill/>
          </a:ln>
          <a:effectLst>
            <a:outerShdw dist="36147" dir="2700000" blurRad="76320" rotWithShape="0">
              <a:srgbClr val="E8A202"/>
            </a:outerShdw>
          </a:effectLst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5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subTitle"/>
          </p:nvPr>
        </p:nvSpPr>
        <p:spPr>
          <a:xfrm>
            <a:off x="810000" y="108000"/>
            <a:ext cx="3312000" cy="48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l">
              <a:buNone/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/>
          </p:nvPr>
        </p:nvSpPr>
        <p:spPr>
          <a:xfrm>
            <a:off x="792000" y="1512000"/>
            <a:ext cx="8496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PlaceHolder 1"/>
          <p:cNvSpPr>
            <a:spLocks noGrp="1"/>
          </p:cNvSpPr>
          <p:nvPr>
            <p:ph type="title"/>
          </p:nvPr>
        </p:nvSpPr>
        <p:spPr>
          <a:xfrm>
            <a:off x="504000" y="57600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subTitle"/>
          </p:nvPr>
        </p:nvSpPr>
        <p:spPr>
          <a:xfrm>
            <a:off x="810000" y="108000"/>
            <a:ext cx="3312000" cy="48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l">
              <a:buNone/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/>
          </p:nvPr>
        </p:nvSpPr>
        <p:spPr>
          <a:xfrm>
            <a:off x="504000" y="1656000"/>
            <a:ext cx="9072000" cy="3564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"/>
          <p:cNvGrpSpPr/>
          <p:nvPr/>
        </p:nvGrpSpPr>
        <p:grpSpPr>
          <a:xfrm>
            <a:off x="1192680" y="1445760"/>
            <a:ext cx="1050120" cy="1171800"/>
            <a:chOff x="1192680" y="1445760"/>
            <a:chExt cx="1050120" cy="1171800"/>
          </a:xfrm>
        </p:grpSpPr>
        <p:sp>
          <p:nvSpPr>
            <p:cNvPr id="483" name=""/>
            <p:cNvSpPr/>
            <p:nvPr/>
          </p:nvSpPr>
          <p:spPr>
            <a:xfrm>
              <a:off x="1192680" y="1567800"/>
              <a:ext cx="1050120" cy="1049760"/>
            </a:xfrm>
            <a:custGeom>
              <a:avLst/>
              <a:gdLst/>
              <a:ahLst/>
              <a:rect l="0" t="0" r="r" b="b"/>
              <a:pathLst>
                <a:path w="2917" h="2916">
                  <a:moveTo>
                    <a:pt x="729" y="2187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6"/>
                  </a:lnTo>
                  <a:lnTo>
                    <a:pt x="729" y="2187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84" name=""/>
            <p:cNvSpPr/>
            <p:nvPr/>
          </p:nvSpPr>
          <p:spPr>
            <a:xfrm>
              <a:off x="1192680" y="1445760"/>
              <a:ext cx="1050120" cy="1050120"/>
            </a:xfrm>
            <a:custGeom>
              <a:avLst/>
              <a:gdLst/>
              <a:ahLst/>
              <a:rect l="0" t="0" r="r" b="b"/>
              <a:pathLst>
                <a:path w="2917" h="2917">
                  <a:moveTo>
                    <a:pt x="729" y="2188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7"/>
                  </a:lnTo>
                  <a:lnTo>
                    <a:pt x="729" y="218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grpSp>
          <p:nvGrpSpPr>
            <p:cNvPr id="485" name=""/>
            <p:cNvGrpSpPr/>
            <p:nvPr/>
          </p:nvGrpSpPr>
          <p:grpSpPr>
            <a:xfrm>
              <a:off x="1572840" y="1814040"/>
              <a:ext cx="290880" cy="394920"/>
              <a:chOff x="1572840" y="1814040"/>
              <a:chExt cx="290880" cy="394920"/>
            </a:xfrm>
          </p:grpSpPr>
          <p:sp>
            <p:nvSpPr>
              <p:cNvPr id="486" name=""/>
              <p:cNvSpPr/>
              <p:nvPr/>
            </p:nvSpPr>
            <p:spPr>
              <a:xfrm>
                <a:off x="1572840" y="1814040"/>
                <a:ext cx="290880" cy="394920"/>
              </a:xfrm>
              <a:custGeom>
                <a:avLst/>
                <a:gdLst/>
                <a:ahLst/>
                <a:rect l="0" t="0" r="r" b="b"/>
                <a:pathLst>
                  <a:path w="808" h="1097">
                    <a:moveTo>
                      <a:pt x="404" y="0"/>
                    </a:moveTo>
                    <a:lnTo>
                      <a:pt x="384" y="0"/>
                    </a:lnTo>
                    <a:lnTo>
                      <a:pt x="364" y="2"/>
                    </a:lnTo>
                    <a:lnTo>
                      <a:pt x="343" y="4"/>
                    </a:lnTo>
                    <a:lnTo>
                      <a:pt x="333" y="6"/>
                    </a:lnTo>
                    <a:lnTo>
                      <a:pt x="323" y="8"/>
                    </a:lnTo>
                    <a:lnTo>
                      <a:pt x="294" y="15"/>
                    </a:lnTo>
                    <a:lnTo>
                      <a:pt x="265" y="24"/>
                    </a:lnTo>
                    <a:lnTo>
                      <a:pt x="238" y="35"/>
                    </a:lnTo>
                    <a:lnTo>
                      <a:pt x="211" y="49"/>
                    </a:lnTo>
                    <a:lnTo>
                      <a:pt x="185" y="64"/>
                    </a:lnTo>
                    <a:lnTo>
                      <a:pt x="161" y="81"/>
                    </a:lnTo>
                    <a:lnTo>
                      <a:pt x="138" y="99"/>
                    </a:lnTo>
                    <a:lnTo>
                      <a:pt x="117" y="119"/>
                    </a:lnTo>
                    <a:lnTo>
                      <a:pt x="97" y="141"/>
                    </a:lnTo>
                    <a:lnTo>
                      <a:pt x="78" y="164"/>
                    </a:lnTo>
                    <a:lnTo>
                      <a:pt x="62" y="189"/>
                    </a:lnTo>
                    <a:lnTo>
                      <a:pt x="47" y="214"/>
                    </a:lnTo>
                    <a:lnTo>
                      <a:pt x="34" y="241"/>
                    </a:lnTo>
                    <a:lnTo>
                      <a:pt x="23" y="269"/>
                    </a:lnTo>
                    <a:lnTo>
                      <a:pt x="14" y="298"/>
                    </a:lnTo>
                    <a:lnTo>
                      <a:pt x="7" y="327"/>
                    </a:lnTo>
                    <a:lnTo>
                      <a:pt x="3" y="355"/>
                    </a:lnTo>
                    <a:lnTo>
                      <a:pt x="1" y="383"/>
                    </a:lnTo>
                    <a:lnTo>
                      <a:pt x="0" y="410"/>
                    </a:lnTo>
                    <a:lnTo>
                      <a:pt x="1" y="437"/>
                    </a:lnTo>
                    <a:lnTo>
                      <a:pt x="4" y="463"/>
                    </a:lnTo>
                    <a:lnTo>
                      <a:pt x="9" y="489"/>
                    </a:lnTo>
                    <a:lnTo>
                      <a:pt x="15" y="514"/>
                    </a:lnTo>
                    <a:lnTo>
                      <a:pt x="23" y="539"/>
                    </a:lnTo>
                    <a:lnTo>
                      <a:pt x="33" y="563"/>
                    </a:lnTo>
                    <a:lnTo>
                      <a:pt x="43" y="586"/>
                    </a:lnTo>
                    <a:lnTo>
                      <a:pt x="56" y="608"/>
                    </a:lnTo>
                    <a:lnTo>
                      <a:pt x="69" y="629"/>
                    </a:lnTo>
                    <a:lnTo>
                      <a:pt x="84" y="650"/>
                    </a:lnTo>
                    <a:lnTo>
                      <a:pt x="100" y="669"/>
                    </a:lnTo>
                    <a:lnTo>
                      <a:pt x="117" y="688"/>
                    </a:lnTo>
                    <a:lnTo>
                      <a:pt x="135" y="705"/>
                    </a:lnTo>
                    <a:lnTo>
                      <a:pt x="140" y="709"/>
                    </a:lnTo>
                    <a:lnTo>
                      <a:pt x="144" y="714"/>
                    </a:lnTo>
                    <a:lnTo>
                      <a:pt x="148" y="718"/>
                    </a:lnTo>
                    <a:lnTo>
                      <a:pt x="152" y="723"/>
                    </a:lnTo>
                    <a:lnTo>
                      <a:pt x="155" y="728"/>
                    </a:lnTo>
                    <a:lnTo>
                      <a:pt x="158" y="733"/>
                    </a:lnTo>
                    <a:lnTo>
                      <a:pt x="161" y="738"/>
                    </a:lnTo>
                    <a:lnTo>
                      <a:pt x="164" y="744"/>
                    </a:lnTo>
                    <a:lnTo>
                      <a:pt x="166" y="749"/>
                    </a:lnTo>
                    <a:lnTo>
                      <a:pt x="168" y="755"/>
                    </a:lnTo>
                    <a:lnTo>
                      <a:pt x="169" y="760"/>
                    </a:lnTo>
                    <a:lnTo>
                      <a:pt x="171" y="766"/>
                    </a:lnTo>
                    <a:lnTo>
                      <a:pt x="172" y="772"/>
                    </a:lnTo>
                    <a:lnTo>
                      <a:pt x="173" y="778"/>
                    </a:lnTo>
                    <a:lnTo>
                      <a:pt x="173" y="784"/>
                    </a:lnTo>
                    <a:lnTo>
                      <a:pt x="173" y="790"/>
                    </a:lnTo>
                    <a:lnTo>
                      <a:pt x="173" y="924"/>
                    </a:lnTo>
                    <a:lnTo>
                      <a:pt x="174" y="936"/>
                    </a:lnTo>
                    <a:lnTo>
                      <a:pt x="176" y="947"/>
                    </a:lnTo>
                    <a:lnTo>
                      <a:pt x="178" y="958"/>
                    </a:lnTo>
                    <a:lnTo>
                      <a:pt x="182" y="968"/>
                    </a:lnTo>
                    <a:lnTo>
                      <a:pt x="187" y="979"/>
                    </a:lnTo>
                    <a:lnTo>
                      <a:pt x="193" y="988"/>
                    </a:lnTo>
                    <a:lnTo>
                      <a:pt x="200" y="997"/>
                    </a:lnTo>
                    <a:lnTo>
                      <a:pt x="207" y="1005"/>
                    </a:lnTo>
                    <a:lnTo>
                      <a:pt x="215" y="1013"/>
                    </a:lnTo>
                    <a:lnTo>
                      <a:pt x="224" y="1019"/>
                    </a:lnTo>
                    <a:lnTo>
                      <a:pt x="234" y="1025"/>
                    </a:lnTo>
                    <a:lnTo>
                      <a:pt x="244" y="1030"/>
                    </a:lnTo>
                    <a:lnTo>
                      <a:pt x="255" y="1034"/>
                    </a:lnTo>
                    <a:lnTo>
                      <a:pt x="266" y="1037"/>
                    </a:lnTo>
                    <a:lnTo>
                      <a:pt x="277" y="1038"/>
                    </a:lnTo>
                    <a:lnTo>
                      <a:pt x="289" y="1039"/>
                    </a:lnTo>
                    <a:lnTo>
                      <a:pt x="305" y="1039"/>
                    </a:lnTo>
                    <a:lnTo>
                      <a:pt x="309" y="1045"/>
                    </a:lnTo>
                    <a:lnTo>
                      <a:pt x="313" y="1051"/>
                    </a:lnTo>
                    <a:lnTo>
                      <a:pt x="318" y="1057"/>
                    </a:lnTo>
                    <a:lnTo>
                      <a:pt x="323" y="1063"/>
                    </a:lnTo>
                    <a:lnTo>
                      <a:pt x="328" y="1068"/>
                    </a:lnTo>
                    <a:lnTo>
                      <a:pt x="334" y="1073"/>
                    </a:lnTo>
                    <a:lnTo>
                      <a:pt x="340" y="1077"/>
                    </a:lnTo>
                    <a:lnTo>
                      <a:pt x="346" y="1081"/>
                    </a:lnTo>
                    <a:lnTo>
                      <a:pt x="352" y="1085"/>
                    </a:lnTo>
                    <a:lnTo>
                      <a:pt x="359" y="1088"/>
                    </a:lnTo>
                    <a:lnTo>
                      <a:pt x="366" y="1091"/>
                    </a:lnTo>
                    <a:lnTo>
                      <a:pt x="373" y="1093"/>
                    </a:lnTo>
                    <a:lnTo>
                      <a:pt x="381" y="1095"/>
                    </a:lnTo>
                    <a:lnTo>
                      <a:pt x="388" y="1096"/>
                    </a:lnTo>
                    <a:lnTo>
                      <a:pt x="396" y="1097"/>
                    </a:lnTo>
                    <a:lnTo>
                      <a:pt x="404" y="1097"/>
                    </a:lnTo>
                    <a:lnTo>
                      <a:pt x="412" y="1097"/>
                    </a:lnTo>
                    <a:lnTo>
                      <a:pt x="420" y="1096"/>
                    </a:lnTo>
                    <a:lnTo>
                      <a:pt x="428" y="1095"/>
                    </a:lnTo>
                    <a:lnTo>
                      <a:pt x="435" y="1093"/>
                    </a:lnTo>
                    <a:lnTo>
                      <a:pt x="442" y="1091"/>
                    </a:lnTo>
                    <a:lnTo>
                      <a:pt x="449" y="1088"/>
                    </a:lnTo>
                    <a:lnTo>
                      <a:pt x="456" y="1085"/>
                    </a:lnTo>
                    <a:lnTo>
                      <a:pt x="463" y="1081"/>
                    </a:lnTo>
                    <a:lnTo>
                      <a:pt x="469" y="1077"/>
                    </a:lnTo>
                    <a:lnTo>
                      <a:pt x="475" y="1073"/>
                    </a:lnTo>
                    <a:lnTo>
                      <a:pt x="480" y="1068"/>
                    </a:lnTo>
                    <a:lnTo>
                      <a:pt x="486" y="1063"/>
                    </a:lnTo>
                    <a:lnTo>
                      <a:pt x="491" y="1057"/>
                    </a:lnTo>
                    <a:lnTo>
                      <a:pt x="495" y="1051"/>
                    </a:lnTo>
                    <a:lnTo>
                      <a:pt x="499" y="1045"/>
                    </a:lnTo>
                    <a:lnTo>
                      <a:pt x="503" y="1039"/>
                    </a:lnTo>
                    <a:lnTo>
                      <a:pt x="519" y="1039"/>
                    </a:lnTo>
                    <a:lnTo>
                      <a:pt x="531" y="1038"/>
                    </a:lnTo>
                    <a:lnTo>
                      <a:pt x="542" y="1037"/>
                    </a:lnTo>
                    <a:lnTo>
                      <a:pt x="554" y="1034"/>
                    </a:lnTo>
                    <a:lnTo>
                      <a:pt x="564" y="1030"/>
                    </a:lnTo>
                    <a:lnTo>
                      <a:pt x="574" y="1025"/>
                    </a:lnTo>
                    <a:lnTo>
                      <a:pt x="584" y="1019"/>
                    </a:lnTo>
                    <a:lnTo>
                      <a:pt x="593" y="1013"/>
                    </a:lnTo>
                    <a:lnTo>
                      <a:pt x="601" y="1005"/>
                    </a:lnTo>
                    <a:lnTo>
                      <a:pt x="609" y="997"/>
                    </a:lnTo>
                    <a:lnTo>
                      <a:pt x="615" y="988"/>
                    </a:lnTo>
                    <a:lnTo>
                      <a:pt x="621" y="979"/>
                    </a:lnTo>
                    <a:lnTo>
                      <a:pt x="626" y="968"/>
                    </a:lnTo>
                    <a:lnTo>
                      <a:pt x="630" y="958"/>
                    </a:lnTo>
                    <a:lnTo>
                      <a:pt x="633" y="947"/>
                    </a:lnTo>
                    <a:lnTo>
                      <a:pt x="635" y="936"/>
                    </a:lnTo>
                    <a:lnTo>
                      <a:pt x="635" y="924"/>
                    </a:lnTo>
                    <a:lnTo>
                      <a:pt x="635" y="790"/>
                    </a:lnTo>
                    <a:lnTo>
                      <a:pt x="635" y="784"/>
                    </a:lnTo>
                    <a:lnTo>
                      <a:pt x="636" y="778"/>
                    </a:lnTo>
                    <a:lnTo>
                      <a:pt x="636" y="772"/>
                    </a:lnTo>
                    <a:lnTo>
                      <a:pt x="638" y="767"/>
                    </a:lnTo>
                    <a:lnTo>
                      <a:pt x="639" y="761"/>
                    </a:lnTo>
                    <a:lnTo>
                      <a:pt x="641" y="755"/>
                    </a:lnTo>
                    <a:lnTo>
                      <a:pt x="642" y="750"/>
                    </a:lnTo>
                    <a:lnTo>
                      <a:pt x="645" y="744"/>
                    </a:lnTo>
                    <a:lnTo>
                      <a:pt x="647" y="739"/>
                    </a:lnTo>
                    <a:lnTo>
                      <a:pt x="650" y="734"/>
                    </a:lnTo>
                    <a:lnTo>
                      <a:pt x="653" y="728"/>
                    </a:lnTo>
                    <a:lnTo>
                      <a:pt x="656" y="724"/>
                    </a:lnTo>
                    <a:lnTo>
                      <a:pt x="660" y="719"/>
                    </a:lnTo>
                    <a:lnTo>
                      <a:pt x="664" y="714"/>
                    </a:lnTo>
                    <a:lnTo>
                      <a:pt x="668" y="710"/>
                    </a:lnTo>
                    <a:lnTo>
                      <a:pt x="672" y="706"/>
                    </a:lnTo>
                    <a:lnTo>
                      <a:pt x="687" y="692"/>
                    </a:lnTo>
                    <a:lnTo>
                      <a:pt x="702" y="677"/>
                    </a:lnTo>
                    <a:lnTo>
                      <a:pt x="716" y="661"/>
                    </a:lnTo>
                    <a:lnTo>
                      <a:pt x="729" y="644"/>
                    </a:lnTo>
                    <a:lnTo>
                      <a:pt x="741" y="627"/>
                    </a:lnTo>
                    <a:lnTo>
                      <a:pt x="752" y="610"/>
                    </a:lnTo>
                    <a:lnTo>
                      <a:pt x="762" y="591"/>
                    </a:lnTo>
                    <a:lnTo>
                      <a:pt x="772" y="572"/>
                    </a:lnTo>
                    <a:lnTo>
                      <a:pt x="780" y="553"/>
                    </a:lnTo>
                    <a:lnTo>
                      <a:pt x="787" y="533"/>
                    </a:lnTo>
                    <a:lnTo>
                      <a:pt x="794" y="512"/>
                    </a:lnTo>
                    <a:lnTo>
                      <a:pt x="799" y="491"/>
                    </a:lnTo>
                    <a:lnTo>
                      <a:pt x="803" y="470"/>
                    </a:lnTo>
                    <a:lnTo>
                      <a:pt x="806" y="448"/>
                    </a:lnTo>
                    <a:lnTo>
                      <a:pt x="808" y="426"/>
                    </a:lnTo>
                    <a:lnTo>
                      <a:pt x="808" y="404"/>
                    </a:lnTo>
                    <a:lnTo>
                      <a:pt x="806" y="363"/>
                    </a:lnTo>
                    <a:lnTo>
                      <a:pt x="800" y="323"/>
                    </a:lnTo>
                    <a:lnTo>
                      <a:pt x="790" y="284"/>
                    </a:lnTo>
                    <a:lnTo>
                      <a:pt x="776" y="247"/>
                    </a:lnTo>
                    <a:lnTo>
                      <a:pt x="759" y="211"/>
                    </a:lnTo>
                    <a:lnTo>
                      <a:pt x="739" y="178"/>
                    </a:lnTo>
                    <a:lnTo>
                      <a:pt x="716" y="147"/>
                    </a:lnTo>
                    <a:lnTo>
                      <a:pt x="690" y="118"/>
                    </a:lnTo>
                    <a:lnTo>
                      <a:pt x="661" y="92"/>
                    </a:lnTo>
                    <a:lnTo>
                      <a:pt x="630" y="69"/>
                    </a:lnTo>
                    <a:lnTo>
                      <a:pt x="597" y="49"/>
                    </a:lnTo>
                    <a:lnTo>
                      <a:pt x="561" y="32"/>
                    </a:lnTo>
                    <a:lnTo>
                      <a:pt x="524" y="18"/>
                    </a:lnTo>
                    <a:lnTo>
                      <a:pt x="486" y="8"/>
                    </a:lnTo>
                    <a:lnTo>
                      <a:pt x="445" y="2"/>
                    </a:lnTo>
                    <a:lnTo>
                      <a:pt x="404" y="0"/>
                    </a:lnTo>
                    <a:moveTo>
                      <a:pt x="519" y="808"/>
                    </a:moveTo>
                    <a:lnTo>
                      <a:pt x="289" y="808"/>
                    </a:lnTo>
                    <a:lnTo>
                      <a:pt x="289" y="750"/>
                    </a:lnTo>
                    <a:lnTo>
                      <a:pt x="519" y="750"/>
                    </a:lnTo>
                    <a:lnTo>
                      <a:pt x="519" y="808"/>
                    </a:lnTo>
                    <a:moveTo>
                      <a:pt x="289" y="924"/>
                    </a:moveTo>
                    <a:lnTo>
                      <a:pt x="289" y="866"/>
                    </a:lnTo>
                    <a:lnTo>
                      <a:pt x="519" y="866"/>
                    </a:lnTo>
                    <a:lnTo>
                      <a:pt x="519" y="924"/>
                    </a:lnTo>
                    <a:lnTo>
                      <a:pt x="289" y="924"/>
                    </a:lnTo>
                    <a:moveTo>
                      <a:pt x="581" y="635"/>
                    </a:moveTo>
                    <a:lnTo>
                      <a:pt x="226" y="635"/>
                    </a:lnTo>
                    <a:lnTo>
                      <a:pt x="220" y="627"/>
                    </a:lnTo>
                    <a:lnTo>
                      <a:pt x="218" y="625"/>
                    </a:lnTo>
                    <a:lnTo>
                      <a:pt x="216" y="623"/>
                    </a:lnTo>
                    <a:lnTo>
                      <a:pt x="214" y="621"/>
                    </a:lnTo>
                    <a:lnTo>
                      <a:pt x="212" y="619"/>
                    </a:lnTo>
                    <a:lnTo>
                      <a:pt x="198" y="606"/>
                    </a:lnTo>
                    <a:lnTo>
                      <a:pt x="186" y="592"/>
                    </a:lnTo>
                    <a:lnTo>
                      <a:pt x="174" y="577"/>
                    </a:lnTo>
                    <a:lnTo>
                      <a:pt x="163" y="562"/>
                    </a:lnTo>
                    <a:lnTo>
                      <a:pt x="154" y="547"/>
                    </a:lnTo>
                    <a:lnTo>
                      <a:pt x="145" y="530"/>
                    </a:lnTo>
                    <a:lnTo>
                      <a:pt x="137" y="513"/>
                    </a:lnTo>
                    <a:lnTo>
                      <a:pt x="131" y="496"/>
                    </a:lnTo>
                    <a:lnTo>
                      <a:pt x="126" y="479"/>
                    </a:lnTo>
                    <a:lnTo>
                      <a:pt x="122" y="461"/>
                    </a:lnTo>
                    <a:lnTo>
                      <a:pt x="119" y="442"/>
                    </a:lnTo>
                    <a:lnTo>
                      <a:pt x="117" y="424"/>
                    </a:lnTo>
                    <a:lnTo>
                      <a:pt x="116" y="405"/>
                    </a:lnTo>
                    <a:lnTo>
                      <a:pt x="116" y="386"/>
                    </a:lnTo>
                    <a:lnTo>
                      <a:pt x="118" y="367"/>
                    </a:lnTo>
                    <a:lnTo>
                      <a:pt x="121" y="348"/>
                    </a:lnTo>
                    <a:lnTo>
                      <a:pt x="126" y="327"/>
                    </a:lnTo>
                    <a:lnTo>
                      <a:pt x="132" y="307"/>
                    </a:lnTo>
                    <a:lnTo>
                      <a:pt x="140" y="287"/>
                    </a:lnTo>
                    <a:lnTo>
                      <a:pt x="149" y="268"/>
                    </a:lnTo>
                    <a:lnTo>
                      <a:pt x="160" y="250"/>
                    </a:lnTo>
                    <a:lnTo>
                      <a:pt x="172" y="233"/>
                    </a:lnTo>
                    <a:lnTo>
                      <a:pt x="185" y="216"/>
                    </a:lnTo>
                    <a:lnTo>
                      <a:pt x="199" y="201"/>
                    </a:lnTo>
                    <a:lnTo>
                      <a:pt x="214" y="186"/>
                    </a:lnTo>
                    <a:lnTo>
                      <a:pt x="231" y="173"/>
                    </a:lnTo>
                    <a:lnTo>
                      <a:pt x="248" y="161"/>
                    </a:lnTo>
                    <a:lnTo>
                      <a:pt x="266" y="150"/>
                    </a:lnTo>
                    <a:lnTo>
                      <a:pt x="285" y="141"/>
                    </a:lnTo>
                    <a:lnTo>
                      <a:pt x="304" y="132"/>
                    </a:lnTo>
                    <a:lnTo>
                      <a:pt x="325" y="126"/>
                    </a:lnTo>
                    <a:lnTo>
                      <a:pt x="345" y="121"/>
                    </a:lnTo>
                    <a:lnTo>
                      <a:pt x="353" y="120"/>
                    </a:lnTo>
                    <a:lnTo>
                      <a:pt x="360" y="119"/>
                    </a:lnTo>
                    <a:lnTo>
                      <a:pt x="375" y="117"/>
                    </a:lnTo>
                    <a:lnTo>
                      <a:pt x="389" y="116"/>
                    </a:lnTo>
                    <a:lnTo>
                      <a:pt x="404" y="116"/>
                    </a:lnTo>
                    <a:lnTo>
                      <a:pt x="434" y="117"/>
                    </a:lnTo>
                    <a:lnTo>
                      <a:pt x="462" y="122"/>
                    </a:lnTo>
                    <a:lnTo>
                      <a:pt x="490" y="129"/>
                    </a:lnTo>
                    <a:lnTo>
                      <a:pt x="516" y="139"/>
                    </a:lnTo>
                    <a:lnTo>
                      <a:pt x="542" y="151"/>
                    </a:lnTo>
                    <a:lnTo>
                      <a:pt x="565" y="165"/>
                    </a:lnTo>
                    <a:lnTo>
                      <a:pt x="588" y="182"/>
                    </a:lnTo>
                    <a:lnTo>
                      <a:pt x="608" y="200"/>
                    </a:lnTo>
                    <a:lnTo>
                      <a:pt x="627" y="221"/>
                    </a:lnTo>
                    <a:lnTo>
                      <a:pt x="644" y="243"/>
                    </a:lnTo>
                    <a:lnTo>
                      <a:pt x="658" y="267"/>
                    </a:lnTo>
                    <a:lnTo>
                      <a:pt x="670" y="292"/>
                    </a:lnTo>
                    <a:lnTo>
                      <a:pt x="680" y="318"/>
                    </a:lnTo>
                    <a:lnTo>
                      <a:pt x="687" y="346"/>
                    </a:lnTo>
                    <a:lnTo>
                      <a:pt x="692" y="375"/>
                    </a:lnTo>
                    <a:lnTo>
                      <a:pt x="693" y="404"/>
                    </a:lnTo>
                    <a:lnTo>
                      <a:pt x="693" y="419"/>
                    </a:lnTo>
                    <a:lnTo>
                      <a:pt x="691" y="435"/>
                    </a:lnTo>
                    <a:lnTo>
                      <a:pt x="689" y="450"/>
                    </a:lnTo>
                    <a:lnTo>
                      <a:pt x="687" y="465"/>
                    </a:lnTo>
                    <a:lnTo>
                      <a:pt x="683" y="480"/>
                    </a:lnTo>
                    <a:lnTo>
                      <a:pt x="678" y="494"/>
                    </a:lnTo>
                    <a:lnTo>
                      <a:pt x="673" y="509"/>
                    </a:lnTo>
                    <a:lnTo>
                      <a:pt x="667" y="522"/>
                    </a:lnTo>
                    <a:lnTo>
                      <a:pt x="661" y="536"/>
                    </a:lnTo>
                    <a:lnTo>
                      <a:pt x="653" y="549"/>
                    </a:lnTo>
                    <a:lnTo>
                      <a:pt x="645" y="562"/>
                    </a:lnTo>
                    <a:lnTo>
                      <a:pt x="637" y="575"/>
                    </a:lnTo>
                    <a:lnTo>
                      <a:pt x="627" y="587"/>
                    </a:lnTo>
                    <a:lnTo>
                      <a:pt x="617" y="598"/>
                    </a:lnTo>
                    <a:lnTo>
                      <a:pt x="606" y="609"/>
                    </a:lnTo>
                    <a:lnTo>
                      <a:pt x="595" y="620"/>
                    </a:lnTo>
                    <a:lnTo>
                      <a:pt x="592" y="624"/>
                    </a:lnTo>
                    <a:lnTo>
                      <a:pt x="588" y="627"/>
                    </a:lnTo>
                    <a:lnTo>
                      <a:pt x="585" y="631"/>
                    </a:lnTo>
                    <a:lnTo>
                      <a:pt x="581" y="63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87" name=""/>
              <p:cNvSpPr/>
              <p:nvPr/>
            </p:nvSpPr>
            <p:spPr>
              <a:xfrm>
                <a:off x="1707840" y="1980360"/>
                <a:ext cx="20880" cy="62280"/>
              </a:xfrm>
              <a:custGeom>
                <a:avLst/>
                <a:gdLst/>
                <a:ahLst/>
                <a:rect l="0" t="0" r="r" b="b"/>
                <a:pathLst>
                  <a:path w="58" h="173">
                    <a:moveTo>
                      <a:pt x="0" y="0"/>
                    </a:moveTo>
                    <a:lnTo>
                      <a:pt x="58" y="0"/>
                    </a:lnTo>
                    <a:lnTo>
                      <a:pt x="58" y="173"/>
                    </a:lnTo>
                    <a:lnTo>
                      <a:pt x="0" y="1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88" name=""/>
              <p:cNvSpPr/>
              <p:nvPr/>
            </p:nvSpPr>
            <p:spPr>
              <a:xfrm>
                <a:off x="1670040" y="1936080"/>
                <a:ext cx="58680" cy="58680"/>
              </a:xfrm>
              <a:custGeom>
                <a:avLst/>
                <a:gdLst/>
                <a:ahLst/>
                <a:rect l="0" t="0" r="r" b="b"/>
                <a:pathLst>
                  <a:path w="163" h="163">
                    <a:moveTo>
                      <a:pt x="143" y="143"/>
                    </a:moveTo>
                    <a:lnTo>
                      <a:pt x="122" y="163"/>
                    </a:lnTo>
                    <a:lnTo>
                      <a:pt x="0" y="41"/>
                    </a:lnTo>
                    <a:lnTo>
                      <a:pt x="40" y="0"/>
                    </a:lnTo>
                    <a:lnTo>
                      <a:pt x="163" y="123"/>
                    </a:lnTo>
                    <a:lnTo>
                      <a:pt x="143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489" name=""/>
              <p:cNvSpPr/>
              <p:nvPr/>
            </p:nvSpPr>
            <p:spPr>
              <a:xfrm>
                <a:off x="1707840" y="1936440"/>
                <a:ext cx="58680" cy="58680"/>
              </a:xfrm>
              <a:custGeom>
                <a:avLst/>
                <a:gdLst/>
                <a:ahLst/>
                <a:rect l="0" t="0" r="r" b="b"/>
                <a:pathLst>
                  <a:path w="163" h="163">
                    <a:moveTo>
                      <a:pt x="143" y="20"/>
                    </a:moveTo>
                    <a:lnTo>
                      <a:pt x="163" y="41"/>
                    </a:lnTo>
                    <a:lnTo>
                      <a:pt x="41" y="163"/>
                    </a:lnTo>
                    <a:lnTo>
                      <a:pt x="0" y="122"/>
                    </a:lnTo>
                    <a:lnTo>
                      <a:pt x="123" y="0"/>
                    </a:lnTo>
                    <a:lnTo>
                      <a:pt x="143" y="2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grpSp>
        <p:nvGrpSpPr>
          <p:cNvPr id="490" name=""/>
          <p:cNvGrpSpPr/>
          <p:nvPr/>
        </p:nvGrpSpPr>
        <p:grpSpPr>
          <a:xfrm>
            <a:off x="2808720" y="1445760"/>
            <a:ext cx="1049760" cy="1171800"/>
            <a:chOff x="2808720" y="1445760"/>
            <a:chExt cx="1049760" cy="1171800"/>
          </a:xfrm>
        </p:grpSpPr>
        <p:sp>
          <p:nvSpPr>
            <p:cNvPr id="491" name=""/>
            <p:cNvSpPr/>
            <p:nvPr/>
          </p:nvSpPr>
          <p:spPr>
            <a:xfrm>
              <a:off x="2808720" y="1567800"/>
              <a:ext cx="1049760" cy="1049760"/>
            </a:xfrm>
            <a:custGeom>
              <a:avLst/>
              <a:gdLst/>
              <a:ahLst/>
              <a:rect l="0" t="0" r="r" b="b"/>
              <a:pathLst>
                <a:path w="2916" h="2916">
                  <a:moveTo>
                    <a:pt x="729" y="2187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6" y="1458"/>
                  </a:lnTo>
                  <a:lnTo>
                    <a:pt x="1458" y="2916"/>
                  </a:lnTo>
                  <a:lnTo>
                    <a:pt x="729" y="2187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92" name=""/>
            <p:cNvSpPr/>
            <p:nvPr/>
          </p:nvSpPr>
          <p:spPr>
            <a:xfrm>
              <a:off x="2808720" y="1445760"/>
              <a:ext cx="1049760" cy="1050120"/>
            </a:xfrm>
            <a:custGeom>
              <a:avLst/>
              <a:gdLst/>
              <a:ahLst/>
              <a:rect l="0" t="0" r="r" b="b"/>
              <a:pathLst>
                <a:path w="2916" h="2917">
                  <a:moveTo>
                    <a:pt x="729" y="2188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6" y="1458"/>
                  </a:lnTo>
                  <a:lnTo>
                    <a:pt x="1458" y="2917"/>
                  </a:lnTo>
                  <a:lnTo>
                    <a:pt x="729" y="218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93" name=""/>
            <p:cNvSpPr/>
            <p:nvPr/>
          </p:nvSpPr>
          <p:spPr>
            <a:xfrm>
              <a:off x="3127680" y="1792440"/>
              <a:ext cx="394920" cy="394920"/>
            </a:xfrm>
            <a:custGeom>
              <a:avLst/>
              <a:gdLst/>
              <a:ahLst/>
              <a:rect l="0" t="0" r="r" b="b"/>
              <a:pathLst>
                <a:path w="1097" h="1097">
                  <a:moveTo>
                    <a:pt x="548" y="0"/>
                  </a:moveTo>
                  <a:lnTo>
                    <a:pt x="492" y="3"/>
                  </a:lnTo>
                  <a:lnTo>
                    <a:pt x="437" y="11"/>
                  </a:lnTo>
                  <a:lnTo>
                    <a:pt x="385" y="25"/>
                  </a:lnTo>
                  <a:lnTo>
                    <a:pt x="335" y="43"/>
                  </a:lnTo>
                  <a:lnTo>
                    <a:pt x="287" y="66"/>
                  </a:lnTo>
                  <a:lnTo>
                    <a:pt x="241" y="94"/>
                  </a:lnTo>
                  <a:lnTo>
                    <a:pt x="199" y="125"/>
                  </a:lnTo>
                  <a:lnTo>
                    <a:pt x="160" y="161"/>
                  </a:lnTo>
                  <a:lnTo>
                    <a:pt x="125" y="200"/>
                  </a:lnTo>
                  <a:lnTo>
                    <a:pt x="93" y="242"/>
                  </a:lnTo>
                  <a:lnTo>
                    <a:pt x="66" y="287"/>
                  </a:lnTo>
                  <a:lnTo>
                    <a:pt x="43" y="335"/>
                  </a:lnTo>
                  <a:lnTo>
                    <a:pt x="25" y="385"/>
                  </a:lnTo>
                  <a:lnTo>
                    <a:pt x="11" y="438"/>
                  </a:lnTo>
                  <a:lnTo>
                    <a:pt x="3" y="492"/>
                  </a:lnTo>
                  <a:lnTo>
                    <a:pt x="0" y="548"/>
                  </a:lnTo>
                  <a:lnTo>
                    <a:pt x="3" y="604"/>
                  </a:lnTo>
                  <a:lnTo>
                    <a:pt x="11" y="659"/>
                  </a:lnTo>
                  <a:lnTo>
                    <a:pt x="25" y="711"/>
                  </a:lnTo>
                  <a:lnTo>
                    <a:pt x="43" y="762"/>
                  </a:lnTo>
                  <a:lnTo>
                    <a:pt x="66" y="810"/>
                  </a:lnTo>
                  <a:lnTo>
                    <a:pt x="93" y="855"/>
                  </a:lnTo>
                  <a:lnTo>
                    <a:pt x="125" y="897"/>
                  </a:lnTo>
                  <a:lnTo>
                    <a:pt x="160" y="936"/>
                  </a:lnTo>
                  <a:lnTo>
                    <a:pt x="199" y="972"/>
                  </a:lnTo>
                  <a:lnTo>
                    <a:pt x="241" y="1003"/>
                  </a:lnTo>
                  <a:lnTo>
                    <a:pt x="287" y="1031"/>
                  </a:lnTo>
                  <a:lnTo>
                    <a:pt x="335" y="1054"/>
                  </a:lnTo>
                  <a:lnTo>
                    <a:pt x="385" y="1072"/>
                  </a:lnTo>
                  <a:lnTo>
                    <a:pt x="437" y="1086"/>
                  </a:lnTo>
                  <a:lnTo>
                    <a:pt x="492" y="1094"/>
                  </a:lnTo>
                  <a:lnTo>
                    <a:pt x="548" y="1097"/>
                  </a:lnTo>
                  <a:lnTo>
                    <a:pt x="604" y="1094"/>
                  </a:lnTo>
                  <a:lnTo>
                    <a:pt x="659" y="1086"/>
                  </a:lnTo>
                  <a:lnTo>
                    <a:pt x="711" y="1072"/>
                  </a:lnTo>
                  <a:lnTo>
                    <a:pt x="762" y="1054"/>
                  </a:lnTo>
                  <a:lnTo>
                    <a:pt x="810" y="1031"/>
                  </a:lnTo>
                  <a:lnTo>
                    <a:pt x="855" y="1003"/>
                  </a:lnTo>
                  <a:lnTo>
                    <a:pt x="897" y="972"/>
                  </a:lnTo>
                  <a:lnTo>
                    <a:pt x="936" y="936"/>
                  </a:lnTo>
                  <a:lnTo>
                    <a:pt x="972" y="897"/>
                  </a:lnTo>
                  <a:lnTo>
                    <a:pt x="1003" y="855"/>
                  </a:lnTo>
                  <a:lnTo>
                    <a:pt x="1031" y="810"/>
                  </a:lnTo>
                  <a:lnTo>
                    <a:pt x="1054" y="762"/>
                  </a:lnTo>
                  <a:lnTo>
                    <a:pt x="1072" y="711"/>
                  </a:lnTo>
                  <a:lnTo>
                    <a:pt x="1086" y="659"/>
                  </a:lnTo>
                  <a:lnTo>
                    <a:pt x="1094" y="604"/>
                  </a:lnTo>
                  <a:lnTo>
                    <a:pt x="1097" y="548"/>
                  </a:lnTo>
                  <a:lnTo>
                    <a:pt x="1094" y="492"/>
                  </a:lnTo>
                  <a:lnTo>
                    <a:pt x="1086" y="438"/>
                  </a:lnTo>
                  <a:lnTo>
                    <a:pt x="1072" y="385"/>
                  </a:lnTo>
                  <a:lnTo>
                    <a:pt x="1054" y="335"/>
                  </a:lnTo>
                  <a:lnTo>
                    <a:pt x="1031" y="287"/>
                  </a:lnTo>
                  <a:lnTo>
                    <a:pt x="1003" y="242"/>
                  </a:lnTo>
                  <a:lnTo>
                    <a:pt x="972" y="200"/>
                  </a:lnTo>
                  <a:lnTo>
                    <a:pt x="936" y="161"/>
                  </a:lnTo>
                  <a:lnTo>
                    <a:pt x="897" y="125"/>
                  </a:lnTo>
                  <a:lnTo>
                    <a:pt x="855" y="94"/>
                  </a:lnTo>
                  <a:lnTo>
                    <a:pt x="810" y="66"/>
                  </a:lnTo>
                  <a:lnTo>
                    <a:pt x="762" y="43"/>
                  </a:lnTo>
                  <a:lnTo>
                    <a:pt x="711" y="25"/>
                  </a:lnTo>
                  <a:lnTo>
                    <a:pt x="659" y="11"/>
                  </a:lnTo>
                  <a:lnTo>
                    <a:pt x="604" y="3"/>
                  </a:lnTo>
                  <a:lnTo>
                    <a:pt x="548" y="0"/>
                  </a:lnTo>
                  <a:moveTo>
                    <a:pt x="109" y="548"/>
                  </a:moveTo>
                  <a:lnTo>
                    <a:pt x="109" y="536"/>
                  </a:lnTo>
                  <a:lnTo>
                    <a:pt x="110" y="523"/>
                  </a:lnTo>
                  <a:lnTo>
                    <a:pt x="112" y="499"/>
                  </a:lnTo>
                  <a:lnTo>
                    <a:pt x="116" y="475"/>
                  </a:lnTo>
                  <a:lnTo>
                    <a:pt x="121" y="451"/>
                  </a:lnTo>
                  <a:lnTo>
                    <a:pt x="383" y="713"/>
                  </a:lnTo>
                  <a:lnTo>
                    <a:pt x="383" y="768"/>
                  </a:lnTo>
                  <a:lnTo>
                    <a:pt x="384" y="779"/>
                  </a:lnTo>
                  <a:lnTo>
                    <a:pt x="385" y="790"/>
                  </a:lnTo>
                  <a:lnTo>
                    <a:pt x="388" y="800"/>
                  </a:lnTo>
                  <a:lnTo>
                    <a:pt x="392" y="810"/>
                  </a:lnTo>
                  <a:lnTo>
                    <a:pt x="396" y="820"/>
                  </a:lnTo>
                  <a:lnTo>
                    <a:pt x="402" y="829"/>
                  </a:lnTo>
                  <a:lnTo>
                    <a:pt x="408" y="837"/>
                  </a:lnTo>
                  <a:lnTo>
                    <a:pt x="415" y="845"/>
                  </a:lnTo>
                  <a:lnTo>
                    <a:pt x="423" y="852"/>
                  </a:lnTo>
                  <a:lnTo>
                    <a:pt x="432" y="858"/>
                  </a:lnTo>
                  <a:lnTo>
                    <a:pt x="441" y="864"/>
                  </a:lnTo>
                  <a:lnTo>
                    <a:pt x="450" y="868"/>
                  </a:lnTo>
                  <a:lnTo>
                    <a:pt x="461" y="872"/>
                  </a:lnTo>
                  <a:lnTo>
                    <a:pt x="471" y="875"/>
                  </a:lnTo>
                  <a:lnTo>
                    <a:pt x="482" y="876"/>
                  </a:lnTo>
                  <a:lnTo>
                    <a:pt x="493" y="877"/>
                  </a:lnTo>
                  <a:lnTo>
                    <a:pt x="493" y="983"/>
                  </a:lnTo>
                  <a:lnTo>
                    <a:pt x="453" y="976"/>
                  </a:lnTo>
                  <a:lnTo>
                    <a:pt x="415" y="966"/>
                  </a:lnTo>
                  <a:lnTo>
                    <a:pt x="377" y="952"/>
                  </a:lnTo>
                  <a:lnTo>
                    <a:pt x="342" y="935"/>
                  </a:lnTo>
                  <a:lnTo>
                    <a:pt x="308" y="915"/>
                  </a:lnTo>
                  <a:lnTo>
                    <a:pt x="277" y="892"/>
                  </a:lnTo>
                  <a:lnTo>
                    <a:pt x="248" y="867"/>
                  </a:lnTo>
                  <a:lnTo>
                    <a:pt x="220" y="839"/>
                  </a:lnTo>
                  <a:lnTo>
                    <a:pt x="196" y="809"/>
                  </a:lnTo>
                  <a:lnTo>
                    <a:pt x="174" y="776"/>
                  </a:lnTo>
                  <a:lnTo>
                    <a:pt x="155" y="742"/>
                  </a:lnTo>
                  <a:lnTo>
                    <a:pt x="139" y="706"/>
                  </a:lnTo>
                  <a:lnTo>
                    <a:pt x="127" y="669"/>
                  </a:lnTo>
                  <a:lnTo>
                    <a:pt x="118" y="630"/>
                  </a:lnTo>
                  <a:lnTo>
                    <a:pt x="112" y="589"/>
                  </a:lnTo>
                  <a:lnTo>
                    <a:pt x="110" y="548"/>
                  </a:lnTo>
                  <a:lnTo>
                    <a:pt x="109" y="548"/>
                  </a:lnTo>
                  <a:moveTo>
                    <a:pt x="767" y="768"/>
                  </a:moveTo>
                  <a:lnTo>
                    <a:pt x="712" y="768"/>
                  </a:lnTo>
                  <a:lnTo>
                    <a:pt x="712" y="603"/>
                  </a:lnTo>
                  <a:lnTo>
                    <a:pt x="712" y="597"/>
                  </a:lnTo>
                  <a:lnTo>
                    <a:pt x="711" y="592"/>
                  </a:lnTo>
                  <a:lnTo>
                    <a:pt x="709" y="587"/>
                  </a:lnTo>
                  <a:lnTo>
                    <a:pt x="708" y="582"/>
                  </a:lnTo>
                  <a:lnTo>
                    <a:pt x="705" y="577"/>
                  </a:lnTo>
                  <a:lnTo>
                    <a:pt x="702" y="572"/>
                  </a:lnTo>
                  <a:lnTo>
                    <a:pt x="699" y="568"/>
                  </a:lnTo>
                  <a:lnTo>
                    <a:pt x="696" y="564"/>
                  </a:lnTo>
                  <a:lnTo>
                    <a:pt x="692" y="561"/>
                  </a:lnTo>
                  <a:lnTo>
                    <a:pt x="688" y="557"/>
                  </a:lnTo>
                  <a:lnTo>
                    <a:pt x="683" y="555"/>
                  </a:lnTo>
                  <a:lnTo>
                    <a:pt x="678" y="552"/>
                  </a:lnTo>
                  <a:lnTo>
                    <a:pt x="673" y="550"/>
                  </a:lnTo>
                  <a:lnTo>
                    <a:pt x="668" y="549"/>
                  </a:lnTo>
                  <a:lnTo>
                    <a:pt x="663" y="548"/>
                  </a:lnTo>
                  <a:lnTo>
                    <a:pt x="657" y="548"/>
                  </a:lnTo>
                  <a:lnTo>
                    <a:pt x="328" y="548"/>
                  </a:lnTo>
                  <a:lnTo>
                    <a:pt x="328" y="439"/>
                  </a:lnTo>
                  <a:lnTo>
                    <a:pt x="438" y="439"/>
                  </a:lnTo>
                  <a:lnTo>
                    <a:pt x="444" y="439"/>
                  </a:lnTo>
                  <a:lnTo>
                    <a:pt x="449" y="438"/>
                  </a:lnTo>
                  <a:lnTo>
                    <a:pt x="454" y="436"/>
                  </a:lnTo>
                  <a:lnTo>
                    <a:pt x="459" y="435"/>
                  </a:lnTo>
                  <a:lnTo>
                    <a:pt x="464" y="432"/>
                  </a:lnTo>
                  <a:lnTo>
                    <a:pt x="469" y="429"/>
                  </a:lnTo>
                  <a:lnTo>
                    <a:pt x="473" y="426"/>
                  </a:lnTo>
                  <a:lnTo>
                    <a:pt x="477" y="423"/>
                  </a:lnTo>
                  <a:lnTo>
                    <a:pt x="480" y="419"/>
                  </a:lnTo>
                  <a:lnTo>
                    <a:pt x="483" y="415"/>
                  </a:lnTo>
                  <a:lnTo>
                    <a:pt x="486" y="410"/>
                  </a:lnTo>
                  <a:lnTo>
                    <a:pt x="489" y="405"/>
                  </a:lnTo>
                  <a:lnTo>
                    <a:pt x="490" y="400"/>
                  </a:lnTo>
                  <a:lnTo>
                    <a:pt x="492" y="395"/>
                  </a:lnTo>
                  <a:lnTo>
                    <a:pt x="493" y="390"/>
                  </a:lnTo>
                  <a:lnTo>
                    <a:pt x="493" y="384"/>
                  </a:lnTo>
                  <a:lnTo>
                    <a:pt x="493" y="274"/>
                  </a:lnTo>
                  <a:lnTo>
                    <a:pt x="602" y="274"/>
                  </a:lnTo>
                  <a:lnTo>
                    <a:pt x="613" y="273"/>
                  </a:lnTo>
                  <a:lnTo>
                    <a:pt x="624" y="272"/>
                  </a:lnTo>
                  <a:lnTo>
                    <a:pt x="635" y="269"/>
                  </a:lnTo>
                  <a:lnTo>
                    <a:pt x="645" y="265"/>
                  </a:lnTo>
                  <a:lnTo>
                    <a:pt x="655" y="261"/>
                  </a:lnTo>
                  <a:lnTo>
                    <a:pt x="664" y="255"/>
                  </a:lnTo>
                  <a:lnTo>
                    <a:pt x="672" y="249"/>
                  </a:lnTo>
                  <a:lnTo>
                    <a:pt x="680" y="242"/>
                  </a:lnTo>
                  <a:lnTo>
                    <a:pt x="687" y="234"/>
                  </a:lnTo>
                  <a:lnTo>
                    <a:pt x="693" y="226"/>
                  </a:lnTo>
                  <a:lnTo>
                    <a:pt x="699" y="217"/>
                  </a:lnTo>
                  <a:lnTo>
                    <a:pt x="703" y="207"/>
                  </a:lnTo>
                  <a:lnTo>
                    <a:pt x="707" y="197"/>
                  </a:lnTo>
                  <a:lnTo>
                    <a:pt x="710" y="186"/>
                  </a:lnTo>
                  <a:lnTo>
                    <a:pt x="711" y="175"/>
                  </a:lnTo>
                  <a:lnTo>
                    <a:pt x="712" y="164"/>
                  </a:lnTo>
                  <a:lnTo>
                    <a:pt x="712" y="142"/>
                  </a:lnTo>
                  <a:lnTo>
                    <a:pt x="742" y="155"/>
                  </a:lnTo>
                  <a:lnTo>
                    <a:pt x="770" y="171"/>
                  </a:lnTo>
                  <a:lnTo>
                    <a:pt x="797" y="188"/>
                  </a:lnTo>
                  <a:lnTo>
                    <a:pt x="823" y="207"/>
                  </a:lnTo>
                  <a:lnTo>
                    <a:pt x="847" y="228"/>
                  </a:lnTo>
                  <a:lnTo>
                    <a:pt x="870" y="251"/>
                  </a:lnTo>
                  <a:lnTo>
                    <a:pt x="891" y="275"/>
                  </a:lnTo>
                  <a:lnTo>
                    <a:pt x="910" y="301"/>
                  </a:lnTo>
                  <a:lnTo>
                    <a:pt x="927" y="328"/>
                  </a:lnTo>
                  <a:lnTo>
                    <a:pt x="942" y="356"/>
                  </a:lnTo>
                  <a:lnTo>
                    <a:pt x="956" y="386"/>
                  </a:lnTo>
                  <a:lnTo>
                    <a:pt x="967" y="416"/>
                  </a:lnTo>
                  <a:lnTo>
                    <a:pt x="975" y="448"/>
                  </a:lnTo>
                  <a:lnTo>
                    <a:pt x="982" y="481"/>
                  </a:lnTo>
                  <a:lnTo>
                    <a:pt x="986" y="514"/>
                  </a:lnTo>
                  <a:lnTo>
                    <a:pt x="987" y="548"/>
                  </a:lnTo>
                  <a:lnTo>
                    <a:pt x="985" y="590"/>
                  </a:lnTo>
                  <a:lnTo>
                    <a:pt x="979" y="631"/>
                  </a:lnTo>
                  <a:lnTo>
                    <a:pt x="969" y="671"/>
                  </a:lnTo>
                  <a:lnTo>
                    <a:pt x="956" y="710"/>
                  </a:lnTo>
                  <a:lnTo>
                    <a:pt x="939" y="747"/>
                  </a:lnTo>
                  <a:lnTo>
                    <a:pt x="919" y="781"/>
                  </a:lnTo>
                  <a:lnTo>
                    <a:pt x="896" y="814"/>
                  </a:lnTo>
                  <a:lnTo>
                    <a:pt x="871" y="844"/>
                  </a:lnTo>
                  <a:lnTo>
                    <a:pt x="868" y="836"/>
                  </a:lnTo>
                  <a:lnTo>
                    <a:pt x="864" y="828"/>
                  </a:lnTo>
                  <a:lnTo>
                    <a:pt x="860" y="821"/>
                  </a:lnTo>
                  <a:lnTo>
                    <a:pt x="856" y="814"/>
                  </a:lnTo>
                  <a:lnTo>
                    <a:pt x="851" y="807"/>
                  </a:lnTo>
                  <a:lnTo>
                    <a:pt x="845" y="801"/>
                  </a:lnTo>
                  <a:lnTo>
                    <a:pt x="839" y="795"/>
                  </a:lnTo>
                  <a:lnTo>
                    <a:pt x="832" y="789"/>
                  </a:lnTo>
                  <a:lnTo>
                    <a:pt x="825" y="785"/>
                  </a:lnTo>
                  <a:lnTo>
                    <a:pt x="818" y="780"/>
                  </a:lnTo>
                  <a:lnTo>
                    <a:pt x="810" y="777"/>
                  </a:lnTo>
                  <a:lnTo>
                    <a:pt x="802" y="774"/>
                  </a:lnTo>
                  <a:lnTo>
                    <a:pt x="794" y="771"/>
                  </a:lnTo>
                  <a:lnTo>
                    <a:pt x="785" y="769"/>
                  </a:lnTo>
                  <a:lnTo>
                    <a:pt x="776" y="768"/>
                  </a:lnTo>
                  <a:lnTo>
                    <a:pt x="767" y="76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494" name=""/>
          <p:cNvGrpSpPr/>
          <p:nvPr/>
        </p:nvGrpSpPr>
        <p:grpSpPr>
          <a:xfrm>
            <a:off x="4514760" y="1445760"/>
            <a:ext cx="1050120" cy="1171800"/>
            <a:chOff x="4514760" y="1445760"/>
            <a:chExt cx="1050120" cy="1171800"/>
          </a:xfrm>
        </p:grpSpPr>
        <p:sp>
          <p:nvSpPr>
            <p:cNvPr id="495" name=""/>
            <p:cNvSpPr/>
            <p:nvPr/>
          </p:nvSpPr>
          <p:spPr>
            <a:xfrm>
              <a:off x="4514760" y="1567800"/>
              <a:ext cx="1050120" cy="1049760"/>
            </a:xfrm>
            <a:custGeom>
              <a:avLst/>
              <a:gdLst/>
              <a:ahLst/>
              <a:rect l="0" t="0" r="r" b="b"/>
              <a:pathLst>
                <a:path w="2917" h="2916">
                  <a:moveTo>
                    <a:pt x="729" y="2187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6"/>
                  </a:lnTo>
                  <a:lnTo>
                    <a:pt x="729" y="2187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96" name=""/>
            <p:cNvSpPr/>
            <p:nvPr/>
          </p:nvSpPr>
          <p:spPr>
            <a:xfrm>
              <a:off x="4514760" y="1445760"/>
              <a:ext cx="1050120" cy="1050120"/>
            </a:xfrm>
            <a:custGeom>
              <a:avLst/>
              <a:gdLst/>
              <a:ahLst/>
              <a:rect l="0" t="0" r="r" b="b"/>
              <a:pathLst>
                <a:path w="2917" h="2917">
                  <a:moveTo>
                    <a:pt x="729" y="2188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7"/>
                  </a:lnTo>
                  <a:lnTo>
                    <a:pt x="729" y="218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497" name=""/>
            <p:cNvSpPr/>
            <p:nvPr/>
          </p:nvSpPr>
          <p:spPr>
            <a:xfrm>
              <a:off x="4866120" y="1819800"/>
              <a:ext cx="316080" cy="315720"/>
            </a:xfrm>
            <a:custGeom>
              <a:avLst/>
              <a:gdLst/>
              <a:ahLst/>
              <a:rect l="0" t="0" r="r" b="b"/>
              <a:pathLst>
                <a:path w="878" h="877">
                  <a:moveTo>
                    <a:pt x="780" y="0"/>
                  </a:moveTo>
                  <a:lnTo>
                    <a:pt x="98" y="0"/>
                  </a:lnTo>
                  <a:lnTo>
                    <a:pt x="88" y="1"/>
                  </a:lnTo>
                  <a:lnTo>
                    <a:pt x="78" y="2"/>
                  </a:lnTo>
                  <a:lnTo>
                    <a:pt x="69" y="4"/>
                  </a:lnTo>
                  <a:lnTo>
                    <a:pt x="60" y="8"/>
                  </a:lnTo>
                  <a:lnTo>
                    <a:pt x="51" y="12"/>
                  </a:lnTo>
                  <a:lnTo>
                    <a:pt x="43" y="17"/>
                  </a:lnTo>
                  <a:lnTo>
                    <a:pt x="36" y="22"/>
                  </a:lnTo>
                  <a:lnTo>
                    <a:pt x="29" y="29"/>
                  </a:lnTo>
                  <a:lnTo>
                    <a:pt x="22" y="36"/>
                  </a:lnTo>
                  <a:lnTo>
                    <a:pt x="17" y="43"/>
                  </a:lnTo>
                  <a:lnTo>
                    <a:pt x="12" y="51"/>
                  </a:lnTo>
                  <a:lnTo>
                    <a:pt x="8" y="60"/>
                  </a:lnTo>
                  <a:lnTo>
                    <a:pt x="4" y="69"/>
                  </a:lnTo>
                  <a:lnTo>
                    <a:pt x="2" y="78"/>
                  </a:lnTo>
                  <a:lnTo>
                    <a:pt x="1" y="88"/>
                  </a:lnTo>
                  <a:lnTo>
                    <a:pt x="0" y="98"/>
                  </a:lnTo>
                  <a:lnTo>
                    <a:pt x="0" y="780"/>
                  </a:lnTo>
                  <a:lnTo>
                    <a:pt x="1" y="790"/>
                  </a:lnTo>
                  <a:lnTo>
                    <a:pt x="2" y="800"/>
                  </a:lnTo>
                  <a:lnTo>
                    <a:pt x="4" y="809"/>
                  </a:lnTo>
                  <a:lnTo>
                    <a:pt x="8" y="818"/>
                  </a:lnTo>
                  <a:lnTo>
                    <a:pt x="12" y="826"/>
                  </a:lnTo>
                  <a:lnTo>
                    <a:pt x="17" y="834"/>
                  </a:lnTo>
                  <a:lnTo>
                    <a:pt x="22" y="842"/>
                  </a:lnTo>
                  <a:lnTo>
                    <a:pt x="29" y="849"/>
                  </a:lnTo>
                  <a:lnTo>
                    <a:pt x="36" y="855"/>
                  </a:lnTo>
                  <a:lnTo>
                    <a:pt x="43" y="860"/>
                  </a:lnTo>
                  <a:lnTo>
                    <a:pt x="51" y="865"/>
                  </a:lnTo>
                  <a:lnTo>
                    <a:pt x="60" y="869"/>
                  </a:lnTo>
                  <a:lnTo>
                    <a:pt x="69" y="873"/>
                  </a:lnTo>
                  <a:lnTo>
                    <a:pt x="78" y="875"/>
                  </a:lnTo>
                  <a:lnTo>
                    <a:pt x="88" y="876"/>
                  </a:lnTo>
                  <a:lnTo>
                    <a:pt x="98" y="877"/>
                  </a:lnTo>
                  <a:lnTo>
                    <a:pt x="780" y="877"/>
                  </a:lnTo>
                  <a:lnTo>
                    <a:pt x="790" y="876"/>
                  </a:lnTo>
                  <a:lnTo>
                    <a:pt x="800" y="875"/>
                  </a:lnTo>
                  <a:lnTo>
                    <a:pt x="809" y="873"/>
                  </a:lnTo>
                  <a:lnTo>
                    <a:pt x="818" y="869"/>
                  </a:lnTo>
                  <a:lnTo>
                    <a:pt x="827" y="865"/>
                  </a:lnTo>
                  <a:lnTo>
                    <a:pt x="835" y="860"/>
                  </a:lnTo>
                  <a:lnTo>
                    <a:pt x="842" y="855"/>
                  </a:lnTo>
                  <a:lnTo>
                    <a:pt x="849" y="849"/>
                  </a:lnTo>
                  <a:lnTo>
                    <a:pt x="856" y="842"/>
                  </a:lnTo>
                  <a:lnTo>
                    <a:pt x="861" y="834"/>
                  </a:lnTo>
                  <a:lnTo>
                    <a:pt x="866" y="826"/>
                  </a:lnTo>
                  <a:lnTo>
                    <a:pt x="870" y="818"/>
                  </a:lnTo>
                  <a:lnTo>
                    <a:pt x="874" y="809"/>
                  </a:lnTo>
                  <a:lnTo>
                    <a:pt x="876" y="800"/>
                  </a:lnTo>
                  <a:lnTo>
                    <a:pt x="877" y="790"/>
                  </a:lnTo>
                  <a:lnTo>
                    <a:pt x="878" y="780"/>
                  </a:lnTo>
                  <a:lnTo>
                    <a:pt x="878" y="98"/>
                  </a:lnTo>
                  <a:lnTo>
                    <a:pt x="877" y="88"/>
                  </a:lnTo>
                  <a:lnTo>
                    <a:pt x="876" y="78"/>
                  </a:lnTo>
                  <a:lnTo>
                    <a:pt x="874" y="69"/>
                  </a:lnTo>
                  <a:lnTo>
                    <a:pt x="870" y="60"/>
                  </a:lnTo>
                  <a:lnTo>
                    <a:pt x="866" y="51"/>
                  </a:lnTo>
                  <a:lnTo>
                    <a:pt x="861" y="43"/>
                  </a:lnTo>
                  <a:lnTo>
                    <a:pt x="856" y="36"/>
                  </a:lnTo>
                  <a:lnTo>
                    <a:pt x="849" y="29"/>
                  </a:lnTo>
                  <a:lnTo>
                    <a:pt x="842" y="22"/>
                  </a:lnTo>
                  <a:lnTo>
                    <a:pt x="835" y="17"/>
                  </a:lnTo>
                  <a:lnTo>
                    <a:pt x="827" y="12"/>
                  </a:lnTo>
                  <a:lnTo>
                    <a:pt x="818" y="8"/>
                  </a:lnTo>
                  <a:lnTo>
                    <a:pt x="809" y="4"/>
                  </a:lnTo>
                  <a:lnTo>
                    <a:pt x="800" y="2"/>
                  </a:lnTo>
                  <a:lnTo>
                    <a:pt x="790" y="1"/>
                  </a:lnTo>
                  <a:lnTo>
                    <a:pt x="780" y="0"/>
                  </a:lnTo>
                  <a:moveTo>
                    <a:pt x="780" y="780"/>
                  </a:moveTo>
                  <a:lnTo>
                    <a:pt x="98" y="780"/>
                  </a:lnTo>
                  <a:lnTo>
                    <a:pt x="98" y="98"/>
                  </a:lnTo>
                  <a:lnTo>
                    <a:pt x="780" y="98"/>
                  </a:lnTo>
                  <a:lnTo>
                    <a:pt x="780" y="780"/>
                  </a:lnTo>
                  <a:moveTo>
                    <a:pt x="195" y="341"/>
                  </a:moveTo>
                  <a:lnTo>
                    <a:pt x="293" y="341"/>
                  </a:lnTo>
                  <a:lnTo>
                    <a:pt x="293" y="682"/>
                  </a:lnTo>
                  <a:lnTo>
                    <a:pt x="195" y="682"/>
                  </a:lnTo>
                  <a:lnTo>
                    <a:pt x="195" y="341"/>
                  </a:lnTo>
                  <a:moveTo>
                    <a:pt x="390" y="195"/>
                  </a:moveTo>
                  <a:lnTo>
                    <a:pt x="488" y="195"/>
                  </a:lnTo>
                  <a:lnTo>
                    <a:pt x="488" y="682"/>
                  </a:lnTo>
                  <a:lnTo>
                    <a:pt x="390" y="682"/>
                  </a:lnTo>
                  <a:lnTo>
                    <a:pt x="390" y="195"/>
                  </a:lnTo>
                  <a:moveTo>
                    <a:pt x="585" y="488"/>
                  </a:moveTo>
                  <a:lnTo>
                    <a:pt x="683" y="488"/>
                  </a:lnTo>
                  <a:lnTo>
                    <a:pt x="683" y="682"/>
                  </a:lnTo>
                  <a:lnTo>
                    <a:pt x="585" y="682"/>
                  </a:lnTo>
                  <a:lnTo>
                    <a:pt x="585" y="48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498" name=""/>
          <p:cNvGrpSpPr/>
          <p:nvPr/>
        </p:nvGrpSpPr>
        <p:grpSpPr>
          <a:xfrm>
            <a:off x="6204240" y="1445760"/>
            <a:ext cx="1050120" cy="1171800"/>
            <a:chOff x="6204240" y="1445760"/>
            <a:chExt cx="1050120" cy="1171800"/>
          </a:xfrm>
        </p:grpSpPr>
        <p:sp>
          <p:nvSpPr>
            <p:cNvPr id="499" name=""/>
            <p:cNvSpPr/>
            <p:nvPr/>
          </p:nvSpPr>
          <p:spPr>
            <a:xfrm>
              <a:off x="6204240" y="1567800"/>
              <a:ext cx="1050120" cy="1049760"/>
            </a:xfrm>
            <a:custGeom>
              <a:avLst/>
              <a:gdLst/>
              <a:ahLst/>
              <a:rect l="0" t="0" r="r" b="b"/>
              <a:pathLst>
                <a:path w="2917" h="2916">
                  <a:moveTo>
                    <a:pt x="729" y="2187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6"/>
                  </a:lnTo>
                  <a:lnTo>
                    <a:pt x="729" y="2187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00" name=""/>
            <p:cNvSpPr/>
            <p:nvPr/>
          </p:nvSpPr>
          <p:spPr>
            <a:xfrm>
              <a:off x="6204240" y="1445760"/>
              <a:ext cx="1050120" cy="1050120"/>
            </a:xfrm>
            <a:custGeom>
              <a:avLst/>
              <a:gdLst/>
              <a:ahLst/>
              <a:rect l="0" t="0" r="r" b="b"/>
              <a:pathLst>
                <a:path w="2917" h="2917">
                  <a:moveTo>
                    <a:pt x="729" y="2188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7" y="1458"/>
                  </a:lnTo>
                  <a:lnTo>
                    <a:pt x="1458" y="2917"/>
                  </a:lnTo>
                  <a:lnTo>
                    <a:pt x="729" y="218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grpSp>
          <p:nvGrpSpPr>
            <p:cNvPr id="501" name=""/>
            <p:cNvGrpSpPr/>
            <p:nvPr/>
          </p:nvGrpSpPr>
          <p:grpSpPr>
            <a:xfrm>
              <a:off x="6537240" y="1805040"/>
              <a:ext cx="355320" cy="333000"/>
              <a:chOff x="6537240" y="1805040"/>
              <a:chExt cx="355320" cy="333000"/>
            </a:xfrm>
          </p:grpSpPr>
          <p:sp>
            <p:nvSpPr>
              <p:cNvPr id="502" name=""/>
              <p:cNvSpPr/>
              <p:nvPr/>
            </p:nvSpPr>
            <p:spPr>
              <a:xfrm>
                <a:off x="6747120" y="1992600"/>
                <a:ext cx="145440" cy="145440"/>
              </a:xfrm>
              <a:custGeom>
                <a:avLst/>
                <a:gdLst/>
                <a:ahLst/>
                <a:rect l="0" t="0" r="r" b="b"/>
                <a:pathLst>
                  <a:path w="404" h="404">
                    <a:moveTo>
                      <a:pt x="351" y="351"/>
                    </a:moveTo>
                    <a:lnTo>
                      <a:pt x="299" y="404"/>
                    </a:lnTo>
                    <a:lnTo>
                      <a:pt x="0" y="105"/>
                    </a:lnTo>
                    <a:lnTo>
                      <a:pt x="105" y="0"/>
                    </a:lnTo>
                    <a:lnTo>
                      <a:pt x="404" y="299"/>
                    </a:lnTo>
                    <a:lnTo>
                      <a:pt x="351" y="35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  <p:sp>
            <p:nvSpPr>
              <p:cNvPr id="503" name=""/>
              <p:cNvSpPr/>
              <p:nvPr/>
            </p:nvSpPr>
            <p:spPr>
              <a:xfrm>
                <a:off x="6537240" y="1805040"/>
                <a:ext cx="339120" cy="332640"/>
              </a:xfrm>
              <a:custGeom>
                <a:avLst/>
                <a:gdLst/>
                <a:ahLst/>
                <a:rect l="0" t="0" r="r" b="b"/>
                <a:pathLst>
                  <a:path w="942" h="924">
                    <a:moveTo>
                      <a:pt x="768" y="368"/>
                    </a:moveTo>
                    <a:lnTo>
                      <a:pt x="786" y="368"/>
                    </a:lnTo>
                    <a:lnTo>
                      <a:pt x="803" y="365"/>
                    </a:lnTo>
                    <a:lnTo>
                      <a:pt x="820" y="361"/>
                    </a:lnTo>
                    <a:lnTo>
                      <a:pt x="836" y="355"/>
                    </a:lnTo>
                    <a:lnTo>
                      <a:pt x="851" y="347"/>
                    </a:lnTo>
                    <a:lnTo>
                      <a:pt x="865" y="338"/>
                    </a:lnTo>
                    <a:lnTo>
                      <a:pt x="879" y="328"/>
                    </a:lnTo>
                    <a:lnTo>
                      <a:pt x="891" y="317"/>
                    </a:lnTo>
                    <a:lnTo>
                      <a:pt x="902" y="305"/>
                    </a:lnTo>
                    <a:lnTo>
                      <a:pt x="912" y="291"/>
                    </a:lnTo>
                    <a:lnTo>
                      <a:pt x="921" y="277"/>
                    </a:lnTo>
                    <a:lnTo>
                      <a:pt x="928" y="261"/>
                    </a:lnTo>
                    <a:lnTo>
                      <a:pt x="934" y="245"/>
                    </a:lnTo>
                    <a:lnTo>
                      <a:pt x="938" y="229"/>
                    </a:lnTo>
                    <a:lnTo>
                      <a:pt x="941" y="211"/>
                    </a:lnTo>
                    <a:lnTo>
                      <a:pt x="942" y="193"/>
                    </a:lnTo>
                    <a:lnTo>
                      <a:pt x="942" y="183"/>
                    </a:lnTo>
                    <a:lnTo>
                      <a:pt x="941" y="172"/>
                    </a:lnTo>
                    <a:lnTo>
                      <a:pt x="939" y="162"/>
                    </a:lnTo>
                    <a:lnTo>
                      <a:pt x="936" y="152"/>
                    </a:lnTo>
                    <a:lnTo>
                      <a:pt x="934" y="142"/>
                    </a:lnTo>
                    <a:lnTo>
                      <a:pt x="930" y="132"/>
                    </a:lnTo>
                    <a:lnTo>
                      <a:pt x="926" y="123"/>
                    </a:lnTo>
                    <a:lnTo>
                      <a:pt x="922" y="113"/>
                    </a:lnTo>
                    <a:lnTo>
                      <a:pt x="787" y="248"/>
                    </a:lnTo>
                    <a:lnTo>
                      <a:pt x="713" y="174"/>
                    </a:lnTo>
                    <a:lnTo>
                      <a:pt x="848" y="39"/>
                    </a:lnTo>
                    <a:lnTo>
                      <a:pt x="839" y="35"/>
                    </a:lnTo>
                    <a:lnTo>
                      <a:pt x="829" y="31"/>
                    </a:lnTo>
                    <a:lnTo>
                      <a:pt x="820" y="28"/>
                    </a:lnTo>
                    <a:lnTo>
                      <a:pt x="810" y="25"/>
                    </a:lnTo>
                    <a:lnTo>
                      <a:pt x="800" y="23"/>
                    </a:lnTo>
                    <a:lnTo>
                      <a:pt x="789" y="21"/>
                    </a:lnTo>
                    <a:lnTo>
                      <a:pt x="779" y="20"/>
                    </a:lnTo>
                    <a:lnTo>
                      <a:pt x="768" y="19"/>
                    </a:lnTo>
                    <a:lnTo>
                      <a:pt x="750" y="20"/>
                    </a:lnTo>
                    <a:lnTo>
                      <a:pt x="733" y="23"/>
                    </a:lnTo>
                    <a:lnTo>
                      <a:pt x="716" y="27"/>
                    </a:lnTo>
                    <a:lnTo>
                      <a:pt x="700" y="33"/>
                    </a:lnTo>
                    <a:lnTo>
                      <a:pt x="685" y="41"/>
                    </a:lnTo>
                    <a:lnTo>
                      <a:pt x="670" y="49"/>
                    </a:lnTo>
                    <a:lnTo>
                      <a:pt x="657" y="59"/>
                    </a:lnTo>
                    <a:lnTo>
                      <a:pt x="644" y="70"/>
                    </a:lnTo>
                    <a:lnTo>
                      <a:pt x="633" y="83"/>
                    </a:lnTo>
                    <a:lnTo>
                      <a:pt x="623" y="96"/>
                    </a:lnTo>
                    <a:lnTo>
                      <a:pt x="614" y="111"/>
                    </a:lnTo>
                    <a:lnTo>
                      <a:pt x="607" y="126"/>
                    </a:lnTo>
                    <a:lnTo>
                      <a:pt x="601" y="142"/>
                    </a:lnTo>
                    <a:lnTo>
                      <a:pt x="597" y="158"/>
                    </a:lnTo>
                    <a:lnTo>
                      <a:pt x="594" y="176"/>
                    </a:lnTo>
                    <a:lnTo>
                      <a:pt x="593" y="193"/>
                    </a:lnTo>
                    <a:lnTo>
                      <a:pt x="593" y="201"/>
                    </a:lnTo>
                    <a:lnTo>
                      <a:pt x="594" y="209"/>
                    </a:lnTo>
                    <a:lnTo>
                      <a:pt x="595" y="216"/>
                    </a:lnTo>
                    <a:lnTo>
                      <a:pt x="596" y="224"/>
                    </a:lnTo>
                    <a:lnTo>
                      <a:pt x="597" y="231"/>
                    </a:lnTo>
                    <a:lnTo>
                      <a:pt x="599" y="238"/>
                    </a:lnTo>
                    <a:lnTo>
                      <a:pt x="601" y="245"/>
                    </a:lnTo>
                    <a:lnTo>
                      <a:pt x="604" y="251"/>
                    </a:lnTo>
                    <a:lnTo>
                      <a:pt x="512" y="343"/>
                    </a:lnTo>
                    <a:lnTo>
                      <a:pt x="423" y="254"/>
                    </a:lnTo>
                    <a:lnTo>
                      <a:pt x="458" y="219"/>
                    </a:lnTo>
                    <a:lnTo>
                      <a:pt x="388" y="149"/>
                    </a:lnTo>
                    <a:lnTo>
                      <a:pt x="494" y="43"/>
                    </a:lnTo>
                    <a:lnTo>
                      <a:pt x="483" y="33"/>
                    </a:lnTo>
                    <a:lnTo>
                      <a:pt x="470" y="24"/>
                    </a:lnTo>
                    <a:lnTo>
                      <a:pt x="458" y="17"/>
                    </a:lnTo>
                    <a:lnTo>
                      <a:pt x="444" y="11"/>
                    </a:lnTo>
                    <a:lnTo>
                      <a:pt x="431" y="6"/>
                    </a:lnTo>
                    <a:lnTo>
                      <a:pt x="417" y="3"/>
                    </a:lnTo>
                    <a:lnTo>
                      <a:pt x="402" y="1"/>
                    </a:lnTo>
                    <a:lnTo>
                      <a:pt x="388" y="0"/>
                    </a:lnTo>
                    <a:lnTo>
                      <a:pt x="374" y="1"/>
                    </a:lnTo>
                    <a:lnTo>
                      <a:pt x="359" y="3"/>
                    </a:lnTo>
                    <a:lnTo>
                      <a:pt x="345" y="6"/>
                    </a:lnTo>
                    <a:lnTo>
                      <a:pt x="332" y="11"/>
                    </a:lnTo>
                    <a:lnTo>
                      <a:pt x="318" y="17"/>
                    </a:lnTo>
                    <a:lnTo>
                      <a:pt x="306" y="24"/>
                    </a:lnTo>
                    <a:lnTo>
                      <a:pt x="293" y="33"/>
                    </a:lnTo>
                    <a:lnTo>
                      <a:pt x="282" y="43"/>
                    </a:lnTo>
                    <a:lnTo>
                      <a:pt x="106" y="220"/>
                    </a:lnTo>
                    <a:lnTo>
                      <a:pt x="176" y="290"/>
                    </a:lnTo>
                    <a:lnTo>
                      <a:pt x="36" y="290"/>
                    </a:lnTo>
                    <a:lnTo>
                      <a:pt x="0" y="325"/>
                    </a:lnTo>
                    <a:lnTo>
                      <a:pt x="177" y="502"/>
                    </a:lnTo>
                    <a:lnTo>
                      <a:pt x="212" y="466"/>
                    </a:lnTo>
                    <a:lnTo>
                      <a:pt x="212" y="325"/>
                    </a:lnTo>
                    <a:lnTo>
                      <a:pt x="282" y="396"/>
                    </a:lnTo>
                    <a:lnTo>
                      <a:pt x="318" y="360"/>
                    </a:lnTo>
                    <a:lnTo>
                      <a:pt x="407" y="449"/>
                    </a:lnTo>
                    <a:lnTo>
                      <a:pt x="37" y="818"/>
                    </a:lnTo>
                    <a:lnTo>
                      <a:pt x="143" y="924"/>
                    </a:lnTo>
                    <a:lnTo>
                      <a:pt x="710" y="357"/>
                    </a:lnTo>
                    <a:lnTo>
                      <a:pt x="717" y="360"/>
                    </a:lnTo>
                    <a:lnTo>
                      <a:pt x="724" y="362"/>
                    </a:lnTo>
                    <a:lnTo>
                      <a:pt x="731" y="364"/>
                    </a:lnTo>
                    <a:lnTo>
                      <a:pt x="738" y="366"/>
                    </a:lnTo>
                    <a:lnTo>
                      <a:pt x="746" y="367"/>
                    </a:lnTo>
                    <a:lnTo>
                      <a:pt x="753" y="368"/>
                    </a:lnTo>
                    <a:lnTo>
                      <a:pt x="760" y="368"/>
                    </a:lnTo>
                    <a:lnTo>
                      <a:pt x="768" y="36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</a:ln>
            </p:spPr>
            <p:txBody>
              <a:bodyPr lIns="0" tIns="0" rIns="0" bIns="0" anchor="ctr">
                <a:noAutofit/>
              </a:bodyPr>
              <a:p>
                <a:pPr algn="ctr"/>
                <a:endParaRPr lang="en-US" sz="1400" b="1" u="none" strike="noStrike">
                  <a:solidFill>
                    <a:srgbClr val="FFFFFF"/>
                  </a:solidFill>
                  <a:effectLst/>
                  <a:uFillTx/>
                  <a:latin typeface="Noto Sans"/>
                </a:endParaRPr>
              </a:p>
            </p:txBody>
          </p:sp>
        </p:grpSp>
      </p:grpSp>
      <p:grpSp>
        <p:nvGrpSpPr>
          <p:cNvPr id="504" name=""/>
          <p:cNvGrpSpPr/>
          <p:nvPr/>
        </p:nvGrpSpPr>
        <p:grpSpPr>
          <a:xfrm>
            <a:off x="7943400" y="1445760"/>
            <a:ext cx="1049760" cy="1171800"/>
            <a:chOff x="7943400" y="1445760"/>
            <a:chExt cx="1049760" cy="1171800"/>
          </a:xfrm>
        </p:grpSpPr>
        <p:sp>
          <p:nvSpPr>
            <p:cNvPr id="505" name=""/>
            <p:cNvSpPr/>
            <p:nvPr/>
          </p:nvSpPr>
          <p:spPr>
            <a:xfrm>
              <a:off x="7943400" y="1567800"/>
              <a:ext cx="1049760" cy="1049760"/>
            </a:xfrm>
            <a:custGeom>
              <a:avLst/>
              <a:gdLst/>
              <a:ahLst/>
              <a:rect l="0" t="0" r="r" b="b"/>
              <a:pathLst>
                <a:path w="2916" h="2916">
                  <a:moveTo>
                    <a:pt x="729" y="2187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6" y="1458"/>
                  </a:lnTo>
                  <a:lnTo>
                    <a:pt x="1458" y="2916"/>
                  </a:lnTo>
                  <a:lnTo>
                    <a:pt x="729" y="2187"/>
                  </a:lnTo>
                  <a:close/>
                </a:path>
              </a:pathLst>
            </a:custGeom>
            <a:solidFill>
              <a:srgbClr val="F2C02C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06" name=""/>
            <p:cNvSpPr/>
            <p:nvPr/>
          </p:nvSpPr>
          <p:spPr>
            <a:xfrm>
              <a:off x="7943400" y="1445760"/>
              <a:ext cx="1049760" cy="1050120"/>
            </a:xfrm>
            <a:custGeom>
              <a:avLst/>
              <a:gdLst/>
              <a:ahLst/>
              <a:rect l="0" t="0" r="r" b="b"/>
              <a:pathLst>
                <a:path w="2916" h="2917">
                  <a:moveTo>
                    <a:pt x="729" y="2188"/>
                  </a:moveTo>
                  <a:lnTo>
                    <a:pt x="0" y="1458"/>
                  </a:lnTo>
                  <a:lnTo>
                    <a:pt x="1458" y="0"/>
                  </a:lnTo>
                  <a:lnTo>
                    <a:pt x="2916" y="1458"/>
                  </a:lnTo>
                  <a:lnTo>
                    <a:pt x="1458" y="2917"/>
                  </a:lnTo>
                  <a:lnTo>
                    <a:pt x="729" y="2188"/>
                  </a:lnTo>
                  <a:close/>
                </a:path>
              </a:pathLst>
            </a:custGeom>
            <a:noFill/>
            <a:ln cap="rnd" w="54000">
              <a:solidFill>
                <a:srgbClr val="000000"/>
              </a:solidFill>
              <a:round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07" name=""/>
            <p:cNvSpPr/>
            <p:nvPr/>
          </p:nvSpPr>
          <p:spPr>
            <a:xfrm>
              <a:off x="8269560" y="1774800"/>
              <a:ext cx="356760" cy="394560"/>
            </a:xfrm>
            <a:custGeom>
              <a:avLst/>
              <a:gdLst/>
              <a:ahLst/>
              <a:rect l="0" t="0" r="r" b="b"/>
              <a:pathLst>
                <a:path w="991" h="1096">
                  <a:moveTo>
                    <a:pt x="825" y="775"/>
                  </a:moveTo>
                  <a:lnTo>
                    <a:pt x="817" y="775"/>
                  </a:lnTo>
                  <a:lnTo>
                    <a:pt x="810" y="776"/>
                  </a:lnTo>
                  <a:lnTo>
                    <a:pt x="795" y="778"/>
                  </a:lnTo>
                  <a:lnTo>
                    <a:pt x="780" y="782"/>
                  </a:lnTo>
                  <a:lnTo>
                    <a:pt x="767" y="787"/>
                  </a:lnTo>
                  <a:lnTo>
                    <a:pt x="753" y="793"/>
                  </a:lnTo>
                  <a:lnTo>
                    <a:pt x="741" y="800"/>
                  </a:lnTo>
                  <a:lnTo>
                    <a:pt x="729" y="808"/>
                  </a:lnTo>
                  <a:lnTo>
                    <a:pt x="718" y="817"/>
                  </a:lnTo>
                  <a:lnTo>
                    <a:pt x="325" y="589"/>
                  </a:lnTo>
                  <a:lnTo>
                    <a:pt x="327" y="579"/>
                  </a:lnTo>
                  <a:lnTo>
                    <a:pt x="329" y="570"/>
                  </a:lnTo>
                  <a:lnTo>
                    <a:pt x="329" y="565"/>
                  </a:lnTo>
                  <a:lnTo>
                    <a:pt x="330" y="560"/>
                  </a:lnTo>
                  <a:lnTo>
                    <a:pt x="330" y="555"/>
                  </a:lnTo>
                  <a:lnTo>
                    <a:pt x="330" y="550"/>
                  </a:lnTo>
                  <a:lnTo>
                    <a:pt x="330" y="545"/>
                  </a:lnTo>
                  <a:lnTo>
                    <a:pt x="330" y="540"/>
                  </a:lnTo>
                  <a:lnTo>
                    <a:pt x="329" y="535"/>
                  </a:lnTo>
                  <a:lnTo>
                    <a:pt x="329" y="531"/>
                  </a:lnTo>
                  <a:lnTo>
                    <a:pt x="327" y="521"/>
                  </a:lnTo>
                  <a:lnTo>
                    <a:pt x="325" y="512"/>
                  </a:lnTo>
                  <a:lnTo>
                    <a:pt x="713" y="286"/>
                  </a:lnTo>
                  <a:lnTo>
                    <a:pt x="725" y="296"/>
                  </a:lnTo>
                  <a:lnTo>
                    <a:pt x="737" y="304"/>
                  </a:lnTo>
                  <a:lnTo>
                    <a:pt x="750" y="312"/>
                  </a:lnTo>
                  <a:lnTo>
                    <a:pt x="764" y="318"/>
                  </a:lnTo>
                  <a:lnTo>
                    <a:pt x="779" y="323"/>
                  </a:lnTo>
                  <a:lnTo>
                    <a:pt x="794" y="327"/>
                  </a:lnTo>
                  <a:lnTo>
                    <a:pt x="809" y="329"/>
                  </a:lnTo>
                  <a:lnTo>
                    <a:pt x="825" y="330"/>
                  </a:lnTo>
                  <a:lnTo>
                    <a:pt x="842" y="329"/>
                  </a:lnTo>
                  <a:lnTo>
                    <a:pt x="859" y="327"/>
                  </a:lnTo>
                  <a:lnTo>
                    <a:pt x="874" y="323"/>
                  </a:lnTo>
                  <a:lnTo>
                    <a:pt x="890" y="317"/>
                  </a:lnTo>
                  <a:lnTo>
                    <a:pt x="904" y="310"/>
                  </a:lnTo>
                  <a:lnTo>
                    <a:pt x="918" y="302"/>
                  </a:lnTo>
                  <a:lnTo>
                    <a:pt x="931" y="292"/>
                  </a:lnTo>
                  <a:lnTo>
                    <a:pt x="942" y="282"/>
                  </a:lnTo>
                  <a:lnTo>
                    <a:pt x="953" y="270"/>
                  </a:lnTo>
                  <a:lnTo>
                    <a:pt x="963" y="257"/>
                  </a:lnTo>
                  <a:lnTo>
                    <a:pt x="971" y="244"/>
                  </a:lnTo>
                  <a:lnTo>
                    <a:pt x="978" y="229"/>
                  </a:lnTo>
                  <a:lnTo>
                    <a:pt x="984" y="214"/>
                  </a:lnTo>
                  <a:lnTo>
                    <a:pt x="988" y="198"/>
                  </a:lnTo>
                  <a:lnTo>
                    <a:pt x="990" y="182"/>
                  </a:lnTo>
                  <a:lnTo>
                    <a:pt x="991" y="165"/>
                  </a:lnTo>
                  <a:lnTo>
                    <a:pt x="990" y="148"/>
                  </a:lnTo>
                  <a:lnTo>
                    <a:pt x="988" y="132"/>
                  </a:lnTo>
                  <a:lnTo>
                    <a:pt x="984" y="116"/>
                  </a:lnTo>
                  <a:lnTo>
                    <a:pt x="978" y="101"/>
                  </a:lnTo>
                  <a:lnTo>
                    <a:pt x="971" y="86"/>
                  </a:lnTo>
                  <a:lnTo>
                    <a:pt x="963" y="73"/>
                  </a:lnTo>
                  <a:lnTo>
                    <a:pt x="953" y="60"/>
                  </a:lnTo>
                  <a:lnTo>
                    <a:pt x="942" y="48"/>
                  </a:lnTo>
                  <a:lnTo>
                    <a:pt x="931" y="38"/>
                  </a:lnTo>
                  <a:lnTo>
                    <a:pt x="918" y="28"/>
                  </a:lnTo>
                  <a:lnTo>
                    <a:pt x="904" y="20"/>
                  </a:lnTo>
                  <a:lnTo>
                    <a:pt x="890" y="13"/>
                  </a:lnTo>
                  <a:lnTo>
                    <a:pt x="874" y="7"/>
                  </a:lnTo>
                  <a:lnTo>
                    <a:pt x="859" y="3"/>
                  </a:lnTo>
                  <a:lnTo>
                    <a:pt x="842" y="1"/>
                  </a:lnTo>
                  <a:lnTo>
                    <a:pt x="825" y="0"/>
                  </a:lnTo>
                  <a:lnTo>
                    <a:pt x="808" y="1"/>
                  </a:lnTo>
                  <a:lnTo>
                    <a:pt x="792" y="3"/>
                  </a:lnTo>
                  <a:lnTo>
                    <a:pt x="776" y="7"/>
                  </a:lnTo>
                  <a:lnTo>
                    <a:pt x="761" y="13"/>
                  </a:lnTo>
                  <a:lnTo>
                    <a:pt x="746" y="20"/>
                  </a:lnTo>
                  <a:lnTo>
                    <a:pt x="733" y="28"/>
                  </a:lnTo>
                  <a:lnTo>
                    <a:pt x="720" y="38"/>
                  </a:lnTo>
                  <a:lnTo>
                    <a:pt x="708" y="48"/>
                  </a:lnTo>
                  <a:lnTo>
                    <a:pt x="698" y="60"/>
                  </a:lnTo>
                  <a:lnTo>
                    <a:pt x="688" y="73"/>
                  </a:lnTo>
                  <a:lnTo>
                    <a:pt x="680" y="86"/>
                  </a:lnTo>
                  <a:lnTo>
                    <a:pt x="673" y="101"/>
                  </a:lnTo>
                  <a:lnTo>
                    <a:pt x="667" y="116"/>
                  </a:lnTo>
                  <a:lnTo>
                    <a:pt x="663" y="132"/>
                  </a:lnTo>
                  <a:lnTo>
                    <a:pt x="661" y="148"/>
                  </a:lnTo>
                  <a:lnTo>
                    <a:pt x="660" y="165"/>
                  </a:lnTo>
                  <a:lnTo>
                    <a:pt x="660" y="170"/>
                  </a:lnTo>
                  <a:lnTo>
                    <a:pt x="660" y="175"/>
                  </a:lnTo>
                  <a:lnTo>
                    <a:pt x="662" y="184"/>
                  </a:lnTo>
                  <a:lnTo>
                    <a:pt x="665" y="204"/>
                  </a:lnTo>
                  <a:lnTo>
                    <a:pt x="277" y="430"/>
                  </a:lnTo>
                  <a:lnTo>
                    <a:pt x="265" y="420"/>
                  </a:lnTo>
                  <a:lnTo>
                    <a:pt x="253" y="411"/>
                  </a:lnTo>
                  <a:lnTo>
                    <a:pt x="240" y="403"/>
                  </a:lnTo>
                  <a:lnTo>
                    <a:pt x="226" y="397"/>
                  </a:lnTo>
                  <a:lnTo>
                    <a:pt x="211" y="392"/>
                  </a:lnTo>
                  <a:lnTo>
                    <a:pt x="196" y="388"/>
                  </a:lnTo>
                  <a:lnTo>
                    <a:pt x="181" y="386"/>
                  </a:lnTo>
                  <a:lnTo>
                    <a:pt x="165" y="385"/>
                  </a:lnTo>
                  <a:lnTo>
                    <a:pt x="148" y="386"/>
                  </a:lnTo>
                  <a:lnTo>
                    <a:pt x="131" y="388"/>
                  </a:lnTo>
                  <a:lnTo>
                    <a:pt x="116" y="392"/>
                  </a:lnTo>
                  <a:lnTo>
                    <a:pt x="100" y="398"/>
                  </a:lnTo>
                  <a:lnTo>
                    <a:pt x="86" y="405"/>
                  </a:lnTo>
                  <a:lnTo>
                    <a:pt x="72" y="413"/>
                  </a:lnTo>
                  <a:lnTo>
                    <a:pt x="60" y="423"/>
                  </a:lnTo>
                  <a:lnTo>
                    <a:pt x="48" y="433"/>
                  </a:lnTo>
                  <a:lnTo>
                    <a:pt x="37" y="445"/>
                  </a:lnTo>
                  <a:lnTo>
                    <a:pt x="28" y="458"/>
                  </a:lnTo>
                  <a:lnTo>
                    <a:pt x="20" y="471"/>
                  </a:lnTo>
                  <a:lnTo>
                    <a:pt x="13" y="486"/>
                  </a:lnTo>
                  <a:lnTo>
                    <a:pt x="7" y="501"/>
                  </a:lnTo>
                  <a:lnTo>
                    <a:pt x="3" y="517"/>
                  </a:lnTo>
                  <a:lnTo>
                    <a:pt x="1" y="533"/>
                  </a:lnTo>
                  <a:lnTo>
                    <a:pt x="0" y="550"/>
                  </a:lnTo>
                  <a:lnTo>
                    <a:pt x="1" y="567"/>
                  </a:lnTo>
                  <a:lnTo>
                    <a:pt x="3" y="584"/>
                  </a:lnTo>
                  <a:lnTo>
                    <a:pt x="7" y="599"/>
                  </a:lnTo>
                  <a:lnTo>
                    <a:pt x="13" y="615"/>
                  </a:lnTo>
                  <a:lnTo>
                    <a:pt x="20" y="629"/>
                  </a:lnTo>
                  <a:lnTo>
                    <a:pt x="28" y="643"/>
                  </a:lnTo>
                  <a:lnTo>
                    <a:pt x="37" y="656"/>
                  </a:lnTo>
                  <a:lnTo>
                    <a:pt x="48" y="667"/>
                  </a:lnTo>
                  <a:lnTo>
                    <a:pt x="60" y="678"/>
                  </a:lnTo>
                  <a:lnTo>
                    <a:pt x="72" y="688"/>
                  </a:lnTo>
                  <a:lnTo>
                    <a:pt x="86" y="696"/>
                  </a:lnTo>
                  <a:lnTo>
                    <a:pt x="100" y="703"/>
                  </a:lnTo>
                  <a:lnTo>
                    <a:pt x="116" y="709"/>
                  </a:lnTo>
                  <a:lnTo>
                    <a:pt x="131" y="713"/>
                  </a:lnTo>
                  <a:lnTo>
                    <a:pt x="148" y="715"/>
                  </a:lnTo>
                  <a:lnTo>
                    <a:pt x="165" y="716"/>
                  </a:lnTo>
                  <a:lnTo>
                    <a:pt x="173" y="716"/>
                  </a:lnTo>
                  <a:lnTo>
                    <a:pt x="181" y="715"/>
                  </a:lnTo>
                  <a:lnTo>
                    <a:pt x="189" y="714"/>
                  </a:lnTo>
                  <a:lnTo>
                    <a:pt x="196" y="713"/>
                  </a:lnTo>
                  <a:lnTo>
                    <a:pt x="211" y="709"/>
                  </a:lnTo>
                  <a:lnTo>
                    <a:pt x="226" y="704"/>
                  </a:lnTo>
                  <a:lnTo>
                    <a:pt x="240" y="697"/>
                  </a:lnTo>
                  <a:lnTo>
                    <a:pt x="253" y="689"/>
                  </a:lnTo>
                  <a:lnTo>
                    <a:pt x="265" y="681"/>
                  </a:lnTo>
                  <a:lnTo>
                    <a:pt x="277" y="671"/>
                  </a:lnTo>
                  <a:lnTo>
                    <a:pt x="669" y="900"/>
                  </a:lnTo>
                  <a:lnTo>
                    <a:pt x="668" y="904"/>
                  </a:lnTo>
                  <a:lnTo>
                    <a:pt x="667" y="909"/>
                  </a:lnTo>
                  <a:lnTo>
                    <a:pt x="666" y="913"/>
                  </a:lnTo>
                  <a:lnTo>
                    <a:pt x="666" y="918"/>
                  </a:lnTo>
                  <a:lnTo>
                    <a:pt x="665" y="927"/>
                  </a:lnTo>
                  <a:lnTo>
                    <a:pt x="665" y="936"/>
                  </a:lnTo>
                  <a:lnTo>
                    <a:pt x="666" y="952"/>
                  </a:lnTo>
                  <a:lnTo>
                    <a:pt x="668" y="968"/>
                  </a:lnTo>
                  <a:lnTo>
                    <a:pt x="672" y="983"/>
                  </a:lnTo>
                  <a:lnTo>
                    <a:pt x="678" y="998"/>
                  </a:lnTo>
                  <a:lnTo>
                    <a:pt x="684" y="1012"/>
                  </a:lnTo>
                  <a:lnTo>
                    <a:pt x="692" y="1025"/>
                  </a:lnTo>
                  <a:lnTo>
                    <a:pt x="702" y="1038"/>
                  </a:lnTo>
                  <a:lnTo>
                    <a:pt x="712" y="1049"/>
                  </a:lnTo>
                  <a:lnTo>
                    <a:pt x="724" y="1059"/>
                  </a:lnTo>
                  <a:lnTo>
                    <a:pt x="736" y="1069"/>
                  </a:lnTo>
                  <a:lnTo>
                    <a:pt x="749" y="1077"/>
                  </a:lnTo>
                  <a:lnTo>
                    <a:pt x="763" y="1083"/>
                  </a:lnTo>
                  <a:lnTo>
                    <a:pt x="778" y="1089"/>
                  </a:lnTo>
                  <a:lnTo>
                    <a:pt x="794" y="1093"/>
                  </a:lnTo>
                  <a:lnTo>
                    <a:pt x="809" y="1095"/>
                  </a:lnTo>
                  <a:lnTo>
                    <a:pt x="826" y="1096"/>
                  </a:lnTo>
                  <a:lnTo>
                    <a:pt x="842" y="1095"/>
                  </a:lnTo>
                  <a:lnTo>
                    <a:pt x="858" y="1093"/>
                  </a:lnTo>
                  <a:lnTo>
                    <a:pt x="873" y="1089"/>
                  </a:lnTo>
                  <a:lnTo>
                    <a:pt x="888" y="1083"/>
                  </a:lnTo>
                  <a:lnTo>
                    <a:pt x="902" y="1077"/>
                  </a:lnTo>
                  <a:lnTo>
                    <a:pt x="915" y="1069"/>
                  </a:lnTo>
                  <a:lnTo>
                    <a:pt x="928" y="1059"/>
                  </a:lnTo>
                  <a:lnTo>
                    <a:pt x="939" y="1049"/>
                  </a:lnTo>
                  <a:lnTo>
                    <a:pt x="949" y="1038"/>
                  </a:lnTo>
                  <a:lnTo>
                    <a:pt x="959" y="1025"/>
                  </a:lnTo>
                  <a:lnTo>
                    <a:pt x="967" y="1012"/>
                  </a:lnTo>
                  <a:lnTo>
                    <a:pt x="973" y="998"/>
                  </a:lnTo>
                  <a:lnTo>
                    <a:pt x="979" y="983"/>
                  </a:lnTo>
                  <a:lnTo>
                    <a:pt x="983" y="968"/>
                  </a:lnTo>
                  <a:lnTo>
                    <a:pt x="985" y="952"/>
                  </a:lnTo>
                  <a:lnTo>
                    <a:pt x="986" y="936"/>
                  </a:lnTo>
                  <a:lnTo>
                    <a:pt x="985" y="919"/>
                  </a:lnTo>
                  <a:lnTo>
                    <a:pt x="983" y="903"/>
                  </a:lnTo>
                  <a:lnTo>
                    <a:pt x="979" y="888"/>
                  </a:lnTo>
                  <a:lnTo>
                    <a:pt x="973" y="873"/>
                  </a:lnTo>
                  <a:lnTo>
                    <a:pt x="967" y="859"/>
                  </a:lnTo>
                  <a:lnTo>
                    <a:pt x="959" y="846"/>
                  </a:lnTo>
                  <a:lnTo>
                    <a:pt x="949" y="834"/>
                  </a:lnTo>
                  <a:lnTo>
                    <a:pt x="939" y="822"/>
                  </a:lnTo>
                  <a:lnTo>
                    <a:pt x="928" y="812"/>
                  </a:lnTo>
                  <a:lnTo>
                    <a:pt x="915" y="802"/>
                  </a:lnTo>
                  <a:lnTo>
                    <a:pt x="902" y="794"/>
                  </a:lnTo>
                  <a:lnTo>
                    <a:pt x="888" y="788"/>
                  </a:lnTo>
                  <a:lnTo>
                    <a:pt x="873" y="782"/>
                  </a:lnTo>
                  <a:lnTo>
                    <a:pt x="858" y="778"/>
                  </a:lnTo>
                  <a:lnTo>
                    <a:pt x="842" y="776"/>
                  </a:lnTo>
                  <a:lnTo>
                    <a:pt x="826" y="775"/>
                  </a:lnTo>
                  <a:lnTo>
                    <a:pt x="825" y="775"/>
                  </a:lnTo>
                  <a:moveTo>
                    <a:pt x="825" y="110"/>
                  </a:moveTo>
                  <a:lnTo>
                    <a:pt x="831" y="110"/>
                  </a:lnTo>
                  <a:lnTo>
                    <a:pt x="836" y="111"/>
                  </a:lnTo>
                  <a:lnTo>
                    <a:pt x="842" y="112"/>
                  </a:lnTo>
                  <a:lnTo>
                    <a:pt x="847" y="114"/>
                  </a:lnTo>
                  <a:lnTo>
                    <a:pt x="852" y="117"/>
                  </a:lnTo>
                  <a:lnTo>
                    <a:pt x="856" y="119"/>
                  </a:lnTo>
                  <a:lnTo>
                    <a:pt x="861" y="123"/>
                  </a:lnTo>
                  <a:lnTo>
                    <a:pt x="865" y="126"/>
                  </a:lnTo>
                  <a:lnTo>
                    <a:pt x="868" y="130"/>
                  </a:lnTo>
                  <a:lnTo>
                    <a:pt x="871" y="134"/>
                  </a:lnTo>
                  <a:lnTo>
                    <a:pt x="874" y="139"/>
                  </a:lnTo>
                  <a:lnTo>
                    <a:pt x="877" y="144"/>
                  </a:lnTo>
                  <a:lnTo>
                    <a:pt x="878" y="149"/>
                  </a:lnTo>
                  <a:lnTo>
                    <a:pt x="880" y="154"/>
                  </a:lnTo>
                  <a:lnTo>
                    <a:pt x="881" y="159"/>
                  </a:lnTo>
                  <a:lnTo>
                    <a:pt x="881" y="165"/>
                  </a:lnTo>
                  <a:lnTo>
                    <a:pt x="881" y="171"/>
                  </a:lnTo>
                  <a:lnTo>
                    <a:pt x="880" y="176"/>
                  </a:lnTo>
                  <a:lnTo>
                    <a:pt x="878" y="181"/>
                  </a:lnTo>
                  <a:lnTo>
                    <a:pt x="877" y="186"/>
                  </a:lnTo>
                  <a:lnTo>
                    <a:pt x="874" y="191"/>
                  </a:lnTo>
                  <a:lnTo>
                    <a:pt x="871" y="196"/>
                  </a:lnTo>
                  <a:lnTo>
                    <a:pt x="868" y="200"/>
                  </a:lnTo>
                  <a:lnTo>
                    <a:pt x="865" y="204"/>
                  </a:lnTo>
                  <a:lnTo>
                    <a:pt x="861" y="207"/>
                  </a:lnTo>
                  <a:lnTo>
                    <a:pt x="856" y="210"/>
                  </a:lnTo>
                  <a:lnTo>
                    <a:pt x="852" y="213"/>
                  </a:lnTo>
                  <a:lnTo>
                    <a:pt x="847" y="216"/>
                  </a:lnTo>
                  <a:lnTo>
                    <a:pt x="842" y="217"/>
                  </a:lnTo>
                  <a:lnTo>
                    <a:pt x="836" y="219"/>
                  </a:lnTo>
                  <a:lnTo>
                    <a:pt x="831" y="220"/>
                  </a:lnTo>
                  <a:lnTo>
                    <a:pt x="825" y="220"/>
                  </a:lnTo>
                  <a:lnTo>
                    <a:pt x="819" y="220"/>
                  </a:lnTo>
                  <a:lnTo>
                    <a:pt x="814" y="219"/>
                  </a:lnTo>
                  <a:lnTo>
                    <a:pt x="809" y="217"/>
                  </a:lnTo>
                  <a:lnTo>
                    <a:pt x="804" y="216"/>
                  </a:lnTo>
                  <a:lnTo>
                    <a:pt x="799" y="213"/>
                  </a:lnTo>
                  <a:lnTo>
                    <a:pt x="794" y="210"/>
                  </a:lnTo>
                  <a:lnTo>
                    <a:pt x="790" y="207"/>
                  </a:lnTo>
                  <a:lnTo>
                    <a:pt x="786" y="204"/>
                  </a:lnTo>
                  <a:lnTo>
                    <a:pt x="783" y="200"/>
                  </a:lnTo>
                  <a:lnTo>
                    <a:pt x="779" y="196"/>
                  </a:lnTo>
                  <a:lnTo>
                    <a:pt x="777" y="191"/>
                  </a:lnTo>
                  <a:lnTo>
                    <a:pt x="774" y="186"/>
                  </a:lnTo>
                  <a:lnTo>
                    <a:pt x="772" y="181"/>
                  </a:lnTo>
                  <a:lnTo>
                    <a:pt x="771" y="176"/>
                  </a:lnTo>
                  <a:lnTo>
                    <a:pt x="770" y="171"/>
                  </a:lnTo>
                  <a:lnTo>
                    <a:pt x="770" y="165"/>
                  </a:lnTo>
                  <a:lnTo>
                    <a:pt x="770" y="159"/>
                  </a:lnTo>
                  <a:lnTo>
                    <a:pt x="771" y="154"/>
                  </a:lnTo>
                  <a:lnTo>
                    <a:pt x="772" y="149"/>
                  </a:lnTo>
                  <a:lnTo>
                    <a:pt x="774" y="144"/>
                  </a:lnTo>
                  <a:lnTo>
                    <a:pt x="777" y="139"/>
                  </a:lnTo>
                  <a:lnTo>
                    <a:pt x="779" y="134"/>
                  </a:lnTo>
                  <a:lnTo>
                    <a:pt x="783" y="130"/>
                  </a:lnTo>
                  <a:lnTo>
                    <a:pt x="786" y="126"/>
                  </a:lnTo>
                  <a:lnTo>
                    <a:pt x="790" y="123"/>
                  </a:lnTo>
                  <a:lnTo>
                    <a:pt x="794" y="119"/>
                  </a:lnTo>
                  <a:lnTo>
                    <a:pt x="799" y="117"/>
                  </a:lnTo>
                  <a:lnTo>
                    <a:pt x="804" y="114"/>
                  </a:lnTo>
                  <a:lnTo>
                    <a:pt x="809" y="112"/>
                  </a:lnTo>
                  <a:lnTo>
                    <a:pt x="814" y="111"/>
                  </a:lnTo>
                  <a:lnTo>
                    <a:pt x="819" y="110"/>
                  </a:lnTo>
                  <a:lnTo>
                    <a:pt x="825" y="110"/>
                  </a:lnTo>
                  <a:moveTo>
                    <a:pt x="165" y="605"/>
                  </a:moveTo>
                  <a:lnTo>
                    <a:pt x="159" y="605"/>
                  </a:lnTo>
                  <a:lnTo>
                    <a:pt x="154" y="604"/>
                  </a:lnTo>
                  <a:lnTo>
                    <a:pt x="149" y="602"/>
                  </a:lnTo>
                  <a:lnTo>
                    <a:pt x="144" y="601"/>
                  </a:lnTo>
                  <a:lnTo>
                    <a:pt x="139" y="598"/>
                  </a:lnTo>
                  <a:lnTo>
                    <a:pt x="134" y="596"/>
                  </a:lnTo>
                  <a:lnTo>
                    <a:pt x="130" y="592"/>
                  </a:lnTo>
                  <a:lnTo>
                    <a:pt x="126" y="589"/>
                  </a:lnTo>
                  <a:lnTo>
                    <a:pt x="123" y="585"/>
                  </a:lnTo>
                  <a:lnTo>
                    <a:pt x="119" y="581"/>
                  </a:lnTo>
                  <a:lnTo>
                    <a:pt x="117" y="576"/>
                  </a:lnTo>
                  <a:lnTo>
                    <a:pt x="114" y="571"/>
                  </a:lnTo>
                  <a:lnTo>
                    <a:pt x="113" y="566"/>
                  </a:lnTo>
                  <a:lnTo>
                    <a:pt x="111" y="561"/>
                  </a:lnTo>
                  <a:lnTo>
                    <a:pt x="110" y="556"/>
                  </a:lnTo>
                  <a:lnTo>
                    <a:pt x="110" y="550"/>
                  </a:lnTo>
                  <a:lnTo>
                    <a:pt x="110" y="544"/>
                  </a:lnTo>
                  <a:lnTo>
                    <a:pt x="111" y="539"/>
                  </a:lnTo>
                  <a:lnTo>
                    <a:pt x="113" y="534"/>
                  </a:lnTo>
                  <a:lnTo>
                    <a:pt x="114" y="529"/>
                  </a:lnTo>
                  <a:lnTo>
                    <a:pt x="117" y="524"/>
                  </a:lnTo>
                  <a:lnTo>
                    <a:pt x="119" y="519"/>
                  </a:lnTo>
                  <a:lnTo>
                    <a:pt x="123" y="515"/>
                  </a:lnTo>
                  <a:lnTo>
                    <a:pt x="126" y="511"/>
                  </a:lnTo>
                  <a:lnTo>
                    <a:pt x="130" y="507"/>
                  </a:lnTo>
                  <a:lnTo>
                    <a:pt x="134" y="504"/>
                  </a:lnTo>
                  <a:lnTo>
                    <a:pt x="139" y="502"/>
                  </a:lnTo>
                  <a:lnTo>
                    <a:pt x="144" y="499"/>
                  </a:lnTo>
                  <a:lnTo>
                    <a:pt x="149" y="497"/>
                  </a:lnTo>
                  <a:lnTo>
                    <a:pt x="154" y="496"/>
                  </a:lnTo>
                  <a:lnTo>
                    <a:pt x="159" y="495"/>
                  </a:lnTo>
                  <a:lnTo>
                    <a:pt x="165" y="495"/>
                  </a:lnTo>
                  <a:lnTo>
                    <a:pt x="171" y="495"/>
                  </a:lnTo>
                  <a:lnTo>
                    <a:pt x="176" y="496"/>
                  </a:lnTo>
                  <a:lnTo>
                    <a:pt x="181" y="497"/>
                  </a:lnTo>
                  <a:lnTo>
                    <a:pt x="186" y="499"/>
                  </a:lnTo>
                  <a:lnTo>
                    <a:pt x="191" y="502"/>
                  </a:lnTo>
                  <a:lnTo>
                    <a:pt x="196" y="504"/>
                  </a:lnTo>
                  <a:lnTo>
                    <a:pt x="200" y="507"/>
                  </a:lnTo>
                  <a:lnTo>
                    <a:pt x="204" y="511"/>
                  </a:lnTo>
                  <a:lnTo>
                    <a:pt x="207" y="515"/>
                  </a:lnTo>
                  <a:lnTo>
                    <a:pt x="211" y="519"/>
                  </a:lnTo>
                  <a:lnTo>
                    <a:pt x="213" y="524"/>
                  </a:lnTo>
                  <a:lnTo>
                    <a:pt x="216" y="529"/>
                  </a:lnTo>
                  <a:lnTo>
                    <a:pt x="217" y="534"/>
                  </a:lnTo>
                  <a:lnTo>
                    <a:pt x="219" y="539"/>
                  </a:lnTo>
                  <a:lnTo>
                    <a:pt x="220" y="544"/>
                  </a:lnTo>
                  <a:lnTo>
                    <a:pt x="220" y="550"/>
                  </a:lnTo>
                  <a:lnTo>
                    <a:pt x="220" y="556"/>
                  </a:lnTo>
                  <a:lnTo>
                    <a:pt x="219" y="561"/>
                  </a:lnTo>
                  <a:lnTo>
                    <a:pt x="217" y="566"/>
                  </a:lnTo>
                  <a:lnTo>
                    <a:pt x="216" y="571"/>
                  </a:lnTo>
                  <a:lnTo>
                    <a:pt x="213" y="576"/>
                  </a:lnTo>
                  <a:lnTo>
                    <a:pt x="211" y="581"/>
                  </a:lnTo>
                  <a:lnTo>
                    <a:pt x="207" y="585"/>
                  </a:lnTo>
                  <a:lnTo>
                    <a:pt x="204" y="589"/>
                  </a:lnTo>
                  <a:lnTo>
                    <a:pt x="200" y="592"/>
                  </a:lnTo>
                  <a:lnTo>
                    <a:pt x="196" y="596"/>
                  </a:lnTo>
                  <a:lnTo>
                    <a:pt x="191" y="598"/>
                  </a:lnTo>
                  <a:lnTo>
                    <a:pt x="186" y="601"/>
                  </a:lnTo>
                  <a:lnTo>
                    <a:pt x="181" y="602"/>
                  </a:lnTo>
                  <a:lnTo>
                    <a:pt x="176" y="604"/>
                  </a:lnTo>
                  <a:lnTo>
                    <a:pt x="171" y="605"/>
                  </a:lnTo>
                  <a:lnTo>
                    <a:pt x="165" y="605"/>
                  </a:lnTo>
                  <a:moveTo>
                    <a:pt x="825" y="992"/>
                  </a:moveTo>
                  <a:lnTo>
                    <a:pt x="819" y="992"/>
                  </a:lnTo>
                  <a:lnTo>
                    <a:pt x="814" y="991"/>
                  </a:lnTo>
                  <a:lnTo>
                    <a:pt x="809" y="989"/>
                  </a:lnTo>
                  <a:lnTo>
                    <a:pt x="804" y="988"/>
                  </a:lnTo>
                  <a:lnTo>
                    <a:pt x="799" y="985"/>
                  </a:lnTo>
                  <a:lnTo>
                    <a:pt x="794" y="982"/>
                  </a:lnTo>
                  <a:lnTo>
                    <a:pt x="790" y="979"/>
                  </a:lnTo>
                  <a:lnTo>
                    <a:pt x="786" y="976"/>
                  </a:lnTo>
                  <a:lnTo>
                    <a:pt x="783" y="972"/>
                  </a:lnTo>
                  <a:lnTo>
                    <a:pt x="779" y="968"/>
                  </a:lnTo>
                  <a:lnTo>
                    <a:pt x="777" y="963"/>
                  </a:lnTo>
                  <a:lnTo>
                    <a:pt x="774" y="958"/>
                  </a:lnTo>
                  <a:lnTo>
                    <a:pt x="772" y="953"/>
                  </a:lnTo>
                  <a:lnTo>
                    <a:pt x="771" y="948"/>
                  </a:lnTo>
                  <a:lnTo>
                    <a:pt x="770" y="943"/>
                  </a:lnTo>
                  <a:lnTo>
                    <a:pt x="770" y="937"/>
                  </a:lnTo>
                  <a:lnTo>
                    <a:pt x="770" y="931"/>
                  </a:lnTo>
                  <a:lnTo>
                    <a:pt x="771" y="926"/>
                  </a:lnTo>
                  <a:lnTo>
                    <a:pt x="772" y="921"/>
                  </a:lnTo>
                  <a:lnTo>
                    <a:pt x="774" y="916"/>
                  </a:lnTo>
                  <a:lnTo>
                    <a:pt x="777" y="911"/>
                  </a:lnTo>
                  <a:lnTo>
                    <a:pt x="779" y="906"/>
                  </a:lnTo>
                  <a:lnTo>
                    <a:pt x="782" y="902"/>
                  </a:lnTo>
                  <a:lnTo>
                    <a:pt x="786" y="898"/>
                  </a:lnTo>
                  <a:lnTo>
                    <a:pt x="790" y="895"/>
                  </a:lnTo>
                  <a:lnTo>
                    <a:pt x="794" y="891"/>
                  </a:lnTo>
                  <a:lnTo>
                    <a:pt x="799" y="889"/>
                  </a:lnTo>
                  <a:lnTo>
                    <a:pt x="804" y="886"/>
                  </a:lnTo>
                  <a:lnTo>
                    <a:pt x="809" y="884"/>
                  </a:lnTo>
                  <a:lnTo>
                    <a:pt x="814" y="883"/>
                  </a:lnTo>
                  <a:lnTo>
                    <a:pt x="819" y="882"/>
                  </a:lnTo>
                  <a:lnTo>
                    <a:pt x="825" y="882"/>
                  </a:lnTo>
                  <a:lnTo>
                    <a:pt x="831" y="882"/>
                  </a:lnTo>
                  <a:lnTo>
                    <a:pt x="836" y="883"/>
                  </a:lnTo>
                  <a:lnTo>
                    <a:pt x="841" y="884"/>
                  </a:lnTo>
                  <a:lnTo>
                    <a:pt x="847" y="886"/>
                  </a:lnTo>
                  <a:lnTo>
                    <a:pt x="851" y="889"/>
                  </a:lnTo>
                  <a:lnTo>
                    <a:pt x="856" y="891"/>
                  </a:lnTo>
                  <a:lnTo>
                    <a:pt x="860" y="895"/>
                  </a:lnTo>
                  <a:lnTo>
                    <a:pt x="864" y="898"/>
                  </a:lnTo>
                  <a:lnTo>
                    <a:pt x="868" y="902"/>
                  </a:lnTo>
                  <a:lnTo>
                    <a:pt x="871" y="906"/>
                  </a:lnTo>
                  <a:lnTo>
                    <a:pt x="874" y="911"/>
                  </a:lnTo>
                  <a:lnTo>
                    <a:pt x="877" y="916"/>
                  </a:lnTo>
                  <a:lnTo>
                    <a:pt x="878" y="921"/>
                  </a:lnTo>
                  <a:lnTo>
                    <a:pt x="880" y="926"/>
                  </a:lnTo>
                  <a:lnTo>
                    <a:pt x="881" y="931"/>
                  </a:lnTo>
                  <a:lnTo>
                    <a:pt x="881" y="937"/>
                  </a:lnTo>
                  <a:lnTo>
                    <a:pt x="881" y="943"/>
                  </a:lnTo>
                  <a:lnTo>
                    <a:pt x="880" y="948"/>
                  </a:lnTo>
                  <a:lnTo>
                    <a:pt x="878" y="953"/>
                  </a:lnTo>
                  <a:lnTo>
                    <a:pt x="877" y="958"/>
                  </a:lnTo>
                  <a:lnTo>
                    <a:pt x="874" y="963"/>
                  </a:lnTo>
                  <a:lnTo>
                    <a:pt x="871" y="968"/>
                  </a:lnTo>
                  <a:lnTo>
                    <a:pt x="868" y="972"/>
                  </a:lnTo>
                  <a:lnTo>
                    <a:pt x="865" y="976"/>
                  </a:lnTo>
                  <a:lnTo>
                    <a:pt x="861" y="979"/>
                  </a:lnTo>
                  <a:lnTo>
                    <a:pt x="856" y="982"/>
                  </a:lnTo>
                  <a:lnTo>
                    <a:pt x="852" y="985"/>
                  </a:lnTo>
                  <a:lnTo>
                    <a:pt x="847" y="988"/>
                  </a:lnTo>
                  <a:lnTo>
                    <a:pt x="842" y="989"/>
                  </a:lnTo>
                  <a:lnTo>
                    <a:pt x="836" y="991"/>
                  </a:lnTo>
                  <a:lnTo>
                    <a:pt x="831" y="992"/>
                  </a:lnTo>
                  <a:lnTo>
                    <a:pt x="825" y="99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grpSp>
        <p:nvGrpSpPr>
          <p:cNvPr id="508" name=""/>
          <p:cNvGrpSpPr/>
          <p:nvPr/>
        </p:nvGrpSpPr>
        <p:grpSpPr>
          <a:xfrm>
            <a:off x="1625040" y="2692800"/>
            <a:ext cx="6935760" cy="1063080"/>
            <a:chOff x="1625040" y="2692800"/>
            <a:chExt cx="6935760" cy="1063080"/>
          </a:xfrm>
        </p:grpSpPr>
        <p:sp>
          <p:nvSpPr>
            <p:cNvPr id="509" name=""/>
            <p:cNvSpPr/>
            <p:nvPr/>
          </p:nvSpPr>
          <p:spPr>
            <a:xfrm>
              <a:off x="1717560" y="2785680"/>
              <a:ext cx="6750720" cy="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0" name=""/>
            <p:cNvSpPr/>
            <p:nvPr/>
          </p:nvSpPr>
          <p:spPr>
            <a:xfrm>
              <a:off x="3333600" y="2785680"/>
              <a:ext cx="0" cy="97020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1" name=""/>
            <p:cNvSpPr/>
            <p:nvPr/>
          </p:nvSpPr>
          <p:spPr>
            <a:xfrm>
              <a:off x="6729120" y="2785680"/>
              <a:ext cx="0" cy="970200"/>
            </a:xfrm>
            <a:prstGeom prst="line">
              <a:avLst/>
            </a:prstGeom>
            <a:ln cap="rnd" w="54000">
              <a:solidFill>
                <a:srgbClr val="F2C02C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2C02C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2" name=""/>
            <p:cNvSpPr/>
            <p:nvPr/>
          </p:nvSpPr>
          <p:spPr>
            <a:xfrm>
              <a:off x="1625040" y="2692800"/>
              <a:ext cx="185400" cy="185400"/>
            </a:xfrm>
            <a:custGeom>
              <a:avLst/>
              <a:gdLst/>
              <a:ahLst/>
              <a:rect l="0" t="0" r="r" b="b"/>
              <a:pathLst>
                <a:path w="515" h="515">
                  <a:moveTo>
                    <a:pt x="515" y="258"/>
                  </a:moveTo>
                  <a:lnTo>
                    <a:pt x="514" y="275"/>
                  </a:lnTo>
                  <a:lnTo>
                    <a:pt x="513" y="292"/>
                  </a:lnTo>
                  <a:lnTo>
                    <a:pt x="510" y="309"/>
                  </a:lnTo>
                  <a:lnTo>
                    <a:pt x="507" y="325"/>
                  </a:lnTo>
                  <a:lnTo>
                    <a:pt x="502" y="341"/>
                  </a:lnTo>
                  <a:lnTo>
                    <a:pt x="496" y="356"/>
                  </a:lnTo>
                  <a:lnTo>
                    <a:pt x="489" y="372"/>
                  </a:lnTo>
                  <a:lnTo>
                    <a:pt x="481" y="387"/>
                  </a:lnTo>
                  <a:lnTo>
                    <a:pt x="472" y="402"/>
                  </a:lnTo>
                  <a:lnTo>
                    <a:pt x="462" y="416"/>
                  </a:lnTo>
                  <a:lnTo>
                    <a:pt x="451" y="428"/>
                  </a:lnTo>
                  <a:lnTo>
                    <a:pt x="440" y="440"/>
                  </a:lnTo>
                  <a:lnTo>
                    <a:pt x="428" y="451"/>
                  </a:lnTo>
                  <a:lnTo>
                    <a:pt x="415" y="462"/>
                  </a:lnTo>
                  <a:lnTo>
                    <a:pt x="401" y="472"/>
                  </a:lnTo>
                  <a:lnTo>
                    <a:pt x="386" y="481"/>
                  </a:lnTo>
                  <a:lnTo>
                    <a:pt x="371" y="489"/>
                  </a:lnTo>
                  <a:lnTo>
                    <a:pt x="355" y="496"/>
                  </a:lnTo>
                  <a:lnTo>
                    <a:pt x="340" y="502"/>
                  </a:lnTo>
                  <a:lnTo>
                    <a:pt x="324" y="507"/>
                  </a:lnTo>
                  <a:lnTo>
                    <a:pt x="308" y="511"/>
                  </a:lnTo>
                  <a:lnTo>
                    <a:pt x="291" y="513"/>
                  </a:lnTo>
                  <a:lnTo>
                    <a:pt x="274" y="514"/>
                  </a:lnTo>
                  <a:lnTo>
                    <a:pt x="257" y="515"/>
                  </a:lnTo>
                  <a:lnTo>
                    <a:pt x="240" y="514"/>
                  </a:lnTo>
                  <a:lnTo>
                    <a:pt x="223" y="513"/>
                  </a:lnTo>
                  <a:lnTo>
                    <a:pt x="206" y="511"/>
                  </a:lnTo>
                  <a:lnTo>
                    <a:pt x="190" y="507"/>
                  </a:lnTo>
                  <a:lnTo>
                    <a:pt x="175" y="502"/>
                  </a:lnTo>
                  <a:lnTo>
                    <a:pt x="159" y="496"/>
                  </a:lnTo>
                  <a:lnTo>
                    <a:pt x="144" y="489"/>
                  </a:lnTo>
                  <a:lnTo>
                    <a:pt x="128" y="481"/>
                  </a:lnTo>
                  <a:lnTo>
                    <a:pt x="113" y="472"/>
                  </a:lnTo>
                  <a:lnTo>
                    <a:pt x="99" y="462"/>
                  </a:lnTo>
                  <a:lnTo>
                    <a:pt x="86" y="451"/>
                  </a:lnTo>
                  <a:lnTo>
                    <a:pt x="74" y="440"/>
                  </a:lnTo>
                  <a:lnTo>
                    <a:pt x="63" y="428"/>
                  </a:lnTo>
                  <a:lnTo>
                    <a:pt x="53" y="416"/>
                  </a:lnTo>
                  <a:lnTo>
                    <a:pt x="43" y="402"/>
                  </a:lnTo>
                  <a:lnTo>
                    <a:pt x="34" y="387"/>
                  </a:lnTo>
                  <a:lnTo>
                    <a:pt x="26" y="372"/>
                  </a:lnTo>
                  <a:lnTo>
                    <a:pt x="19" y="356"/>
                  </a:lnTo>
                  <a:lnTo>
                    <a:pt x="13" y="341"/>
                  </a:lnTo>
                  <a:lnTo>
                    <a:pt x="8" y="325"/>
                  </a:lnTo>
                  <a:lnTo>
                    <a:pt x="4" y="309"/>
                  </a:lnTo>
                  <a:lnTo>
                    <a:pt x="2" y="292"/>
                  </a:lnTo>
                  <a:lnTo>
                    <a:pt x="0" y="275"/>
                  </a:lnTo>
                  <a:lnTo>
                    <a:pt x="0" y="258"/>
                  </a:lnTo>
                  <a:lnTo>
                    <a:pt x="0" y="240"/>
                  </a:lnTo>
                  <a:lnTo>
                    <a:pt x="2" y="224"/>
                  </a:lnTo>
                  <a:lnTo>
                    <a:pt x="4" y="207"/>
                  </a:lnTo>
                  <a:lnTo>
                    <a:pt x="8" y="191"/>
                  </a:lnTo>
                  <a:lnTo>
                    <a:pt x="13" y="175"/>
                  </a:lnTo>
                  <a:lnTo>
                    <a:pt x="19" y="160"/>
                  </a:lnTo>
                  <a:lnTo>
                    <a:pt x="26" y="144"/>
                  </a:lnTo>
                  <a:lnTo>
                    <a:pt x="34" y="129"/>
                  </a:lnTo>
                  <a:lnTo>
                    <a:pt x="43" y="114"/>
                  </a:lnTo>
                  <a:lnTo>
                    <a:pt x="53" y="100"/>
                  </a:lnTo>
                  <a:lnTo>
                    <a:pt x="63" y="87"/>
                  </a:lnTo>
                  <a:lnTo>
                    <a:pt x="74" y="75"/>
                  </a:lnTo>
                  <a:lnTo>
                    <a:pt x="86" y="64"/>
                  </a:lnTo>
                  <a:lnTo>
                    <a:pt x="99" y="53"/>
                  </a:lnTo>
                  <a:lnTo>
                    <a:pt x="113" y="43"/>
                  </a:lnTo>
                  <a:lnTo>
                    <a:pt x="128" y="34"/>
                  </a:lnTo>
                  <a:lnTo>
                    <a:pt x="144" y="26"/>
                  </a:lnTo>
                  <a:lnTo>
                    <a:pt x="159" y="19"/>
                  </a:lnTo>
                  <a:lnTo>
                    <a:pt x="175" y="13"/>
                  </a:lnTo>
                  <a:lnTo>
                    <a:pt x="190" y="8"/>
                  </a:lnTo>
                  <a:lnTo>
                    <a:pt x="206" y="5"/>
                  </a:lnTo>
                  <a:lnTo>
                    <a:pt x="223" y="2"/>
                  </a:lnTo>
                  <a:lnTo>
                    <a:pt x="240" y="0"/>
                  </a:lnTo>
                  <a:lnTo>
                    <a:pt x="257" y="0"/>
                  </a:lnTo>
                  <a:lnTo>
                    <a:pt x="275" y="0"/>
                  </a:lnTo>
                  <a:lnTo>
                    <a:pt x="292" y="2"/>
                  </a:lnTo>
                  <a:lnTo>
                    <a:pt x="308" y="5"/>
                  </a:lnTo>
                  <a:lnTo>
                    <a:pt x="324" y="8"/>
                  </a:lnTo>
                  <a:lnTo>
                    <a:pt x="340" y="13"/>
                  </a:lnTo>
                  <a:lnTo>
                    <a:pt x="355" y="19"/>
                  </a:lnTo>
                  <a:lnTo>
                    <a:pt x="371" y="26"/>
                  </a:lnTo>
                  <a:lnTo>
                    <a:pt x="386" y="34"/>
                  </a:lnTo>
                  <a:lnTo>
                    <a:pt x="401" y="43"/>
                  </a:lnTo>
                  <a:lnTo>
                    <a:pt x="415" y="53"/>
                  </a:lnTo>
                  <a:lnTo>
                    <a:pt x="428" y="64"/>
                  </a:lnTo>
                  <a:lnTo>
                    <a:pt x="440" y="75"/>
                  </a:lnTo>
                  <a:lnTo>
                    <a:pt x="451" y="87"/>
                  </a:lnTo>
                  <a:lnTo>
                    <a:pt x="462" y="100"/>
                  </a:lnTo>
                  <a:lnTo>
                    <a:pt x="472" y="114"/>
                  </a:lnTo>
                  <a:lnTo>
                    <a:pt x="481" y="129"/>
                  </a:lnTo>
                  <a:lnTo>
                    <a:pt x="489" y="144"/>
                  </a:lnTo>
                  <a:lnTo>
                    <a:pt x="496" y="160"/>
                  </a:lnTo>
                  <a:lnTo>
                    <a:pt x="502" y="175"/>
                  </a:lnTo>
                  <a:lnTo>
                    <a:pt x="507" y="191"/>
                  </a:lnTo>
                  <a:lnTo>
                    <a:pt x="510" y="207"/>
                  </a:lnTo>
                  <a:lnTo>
                    <a:pt x="513" y="223"/>
                  </a:lnTo>
                  <a:lnTo>
                    <a:pt x="514" y="240"/>
                  </a:lnTo>
                  <a:lnTo>
                    <a:pt x="515" y="2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3" name=""/>
            <p:cNvSpPr/>
            <p:nvPr/>
          </p:nvSpPr>
          <p:spPr>
            <a:xfrm>
              <a:off x="8375400" y="2692800"/>
              <a:ext cx="185400" cy="185400"/>
            </a:xfrm>
            <a:custGeom>
              <a:avLst/>
              <a:gdLst/>
              <a:ahLst/>
              <a:rect l="0" t="0" r="r" b="b"/>
              <a:pathLst>
                <a:path w="515" h="515">
                  <a:moveTo>
                    <a:pt x="515" y="258"/>
                  </a:moveTo>
                  <a:lnTo>
                    <a:pt x="514" y="275"/>
                  </a:lnTo>
                  <a:lnTo>
                    <a:pt x="513" y="292"/>
                  </a:lnTo>
                  <a:lnTo>
                    <a:pt x="510" y="309"/>
                  </a:lnTo>
                  <a:lnTo>
                    <a:pt x="506" y="325"/>
                  </a:lnTo>
                  <a:lnTo>
                    <a:pt x="502" y="340"/>
                  </a:lnTo>
                  <a:lnTo>
                    <a:pt x="496" y="356"/>
                  </a:lnTo>
                  <a:lnTo>
                    <a:pt x="488" y="371"/>
                  </a:lnTo>
                  <a:lnTo>
                    <a:pt x="480" y="387"/>
                  </a:lnTo>
                  <a:lnTo>
                    <a:pt x="471" y="402"/>
                  </a:lnTo>
                  <a:lnTo>
                    <a:pt x="461" y="416"/>
                  </a:lnTo>
                  <a:lnTo>
                    <a:pt x="451" y="429"/>
                  </a:lnTo>
                  <a:lnTo>
                    <a:pt x="439" y="441"/>
                  </a:lnTo>
                  <a:lnTo>
                    <a:pt x="427" y="452"/>
                  </a:lnTo>
                  <a:lnTo>
                    <a:pt x="415" y="462"/>
                  </a:lnTo>
                  <a:lnTo>
                    <a:pt x="401" y="472"/>
                  </a:lnTo>
                  <a:lnTo>
                    <a:pt x="386" y="481"/>
                  </a:lnTo>
                  <a:lnTo>
                    <a:pt x="371" y="489"/>
                  </a:lnTo>
                  <a:lnTo>
                    <a:pt x="355" y="496"/>
                  </a:lnTo>
                  <a:lnTo>
                    <a:pt x="340" y="502"/>
                  </a:lnTo>
                  <a:lnTo>
                    <a:pt x="324" y="507"/>
                  </a:lnTo>
                  <a:lnTo>
                    <a:pt x="308" y="511"/>
                  </a:lnTo>
                  <a:lnTo>
                    <a:pt x="291" y="513"/>
                  </a:lnTo>
                  <a:lnTo>
                    <a:pt x="274" y="514"/>
                  </a:lnTo>
                  <a:lnTo>
                    <a:pt x="258" y="515"/>
                  </a:lnTo>
                  <a:lnTo>
                    <a:pt x="240" y="514"/>
                  </a:lnTo>
                  <a:lnTo>
                    <a:pt x="224" y="513"/>
                  </a:lnTo>
                  <a:lnTo>
                    <a:pt x="207" y="511"/>
                  </a:lnTo>
                  <a:lnTo>
                    <a:pt x="191" y="507"/>
                  </a:lnTo>
                  <a:lnTo>
                    <a:pt x="175" y="502"/>
                  </a:lnTo>
                  <a:lnTo>
                    <a:pt x="160" y="496"/>
                  </a:lnTo>
                  <a:lnTo>
                    <a:pt x="144" y="489"/>
                  </a:lnTo>
                  <a:lnTo>
                    <a:pt x="129" y="481"/>
                  </a:lnTo>
                  <a:lnTo>
                    <a:pt x="114" y="472"/>
                  </a:lnTo>
                  <a:lnTo>
                    <a:pt x="100" y="462"/>
                  </a:lnTo>
                  <a:lnTo>
                    <a:pt x="87" y="452"/>
                  </a:lnTo>
                  <a:lnTo>
                    <a:pt x="75" y="441"/>
                  </a:lnTo>
                  <a:lnTo>
                    <a:pt x="64" y="429"/>
                  </a:lnTo>
                  <a:lnTo>
                    <a:pt x="54" y="416"/>
                  </a:lnTo>
                  <a:lnTo>
                    <a:pt x="44" y="402"/>
                  </a:lnTo>
                  <a:lnTo>
                    <a:pt x="35" y="387"/>
                  </a:lnTo>
                  <a:lnTo>
                    <a:pt x="27" y="371"/>
                  </a:lnTo>
                  <a:lnTo>
                    <a:pt x="20" y="356"/>
                  </a:lnTo>
                  <a:lnTo>
                    <a:pt x="14" y="340"/>
                  </a:lnTo>
                  <a:lnTo>
                    <a:pt x="9" y="325"/>
                  </a:lnTo>
                  <a:lnTo>
                    <a:pt x="5" y="309"/>
                  </a:lnTo>
                  <a:lnTo>
                    <a:pt x="2" y="292"/>
                  </a:lnTo>
                  <a:lnTo>
                    <a:pt x="1" y="275"/>
                  </a:lnTo>
                  <a:lnTo>
                    <a:pt x="0" y="258"/>
                  </a:lnTo>
                  <a:lnTo>
                    <a:pt x="1" y="240"/>
                  </a:lnTo>
                  <a:lnTo>
                    <a:pt x="2" y="224"/>
                  </a:lnTo>
                  <a:lnTo>
                    <a:pt x="5" y="207"/>
                  </a:lnTo>
                  <a:lnTo>
                    <a:pt x="9" y="191"/>
                  </a:lnTo>
                  <a:lnTo>
                    <a:pt x="14" y="175"/>
                  </a:lnTo>
                  <a:lnTo>
                    <a:pt x="20" y="160"/>
                  </a:lnTo>
                  <a:lnTo>
                    <a:pt x="27" y="144"/>
                  </a:lnTo>
                  <a:lnTo>
                    <a:pt x="35" y="129"/>
                  </a:lnTo>
                  <a:lnTo>
                    <a:pt x="44" y="114"/>
                  </a:lnTo>
                  <a:lnTo>
                    <a:pt x="54" y="100"/>
                  </a:lnTo>
                  <a:lnTo>
                    <a:pt x="64" y="87"/>
                  </a:lnTo>
                  <a:lnTo>
                    <a:pt x="75" y="75"/>
                  </a:lnTo>
                  <a:lnTo>
                    <a:pt x="87" y="64"/>
                  </a:lnTo>
                  <a:lnTo>
                    <a:pt x="100" y="53"/>
                  </a:lnTo>
                  <a:lnTo>
                    <a:pt x="114" y="43"/>
                  </a:lnTo>
                  <a:lnTo>
                    <a:pt x="129" y="34"/>
                  </a:lnTo>
                  <a:lnTo>
                    <a:pt x="144" y="26"/>
                  </a:lnTo>
                  <a:lnTo>
                    <a:pt x="160" y="19"/>
                  </a:lnTo>
                  <a:lnTo>
                    <a:pt x="175" y="13"/>
                  </a:lnTo>
                  <a:lnTo>
                    <a:pt x="191" y="8"/>
                  </a:lnTo>
                  <a:lnTo>
                    <a:pt x="207" y="5"/>
                  </a:lnTo>
                  <a:lnTo>
                    <a:pt x="223" y="2"/>
                  </a:lnTo>
                  <a:lnTo>
                    <a:pt x="240" y="0"/>
                  </a:lnTo>
                  <a:lnTo>
                    <a:pt x="258" y="0"/>
                  </a:lnTo>
                  <a:lnTo>
                    <a:pt x="274" y="0"/>
                  </a:lnTo>
                  <a:lnTo>
                    <a:pt x="291" y="2"/>
                  </a:lnTo>
                  <a:lnTo>
                    <a:pt x="308" y="5"/>
                  </a:lnTo>
                  <a:lnTo>
                    <a:pt x="324" y="8"/>
                  </a:lnTo>
                  <a:lnTo>
                    <a:pt x="340" y="13"/>
                  </a:lnTo>
                  <a:lnTo>
                    <a:pt x="355" y="19"/>
                  </a:lnTo>
                  <a:lnTo>
                    <a:pt x="371" y="26"/>
                  </a:lnTo>
                  <a:lnTo>
                    <a:pt x="386" y="34"/>
                  </a:lnTo>
                  <a:lnTo>
                    <a:pt x="401" y="43"/>
                  </a:lnTo>
                  <a:lnTo>
                    <a:pt x="415" y="53"/>
                  </a:lnTo>
                  <a:lnTo>
                    <a:pt x="427" y="64"/>
                  </a:lnTo>
                  <a:lnTo>
                    <a:pt x="439" y="75"/>
                  </a:lnTo>
                  <a:lnTo>
                    <a:pt x="451" y="87"/>
                  </a:lnTo>
                  <a:lnTo>
                    <a:pt x="461" y="100"/>
                  </a:lnTo>
                  <a:lnTo>
                    <a:pt x="471" y="114"/>
                  </a:lnTo>
                  <a:lnTo>
                    <a:pt x="480" y="129"/>
                  </a:lnTo>
                  <a:lnTo>
                    <a:pt x="488" y="144"/>
                  </a:lnTo>
                  <a:lnTo>
                    <a:pt x="496" y="160"/>
                  </a:lnTo>
                  <a:lnTo>
                    <a:pt x="502" y="175"/>
                  </a:lnTo>
                  <a:lnTo>
                    <a:pt x="506" y="191"/>
                  </a:lnTo>
                  <a:lnTo>
                    <a:pt x="510" y="207"/>
                  </a:lnTo>
                  <a:lnTo>
                    <a:pt x="513" y="223"/>
                  </a:lnTo>
                  <a:lnTo>
                    <a:pt x="514" y="240"/>
                  </a:lnTo>
                  <a:lnTo>
                    <a:pt x="515" y="2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4" name=""/>
            <p:cNvSpPr/>
            <p:nvPr/>
          </p:nvSpPr>
          <p:spPr>
            <a:xfrm>
              <a:off x="3240720" y="2692800"/>
              <a:ext cx="185400" cy="185400"/>
            </a:xfrm>
            <a:custGeom>
              <a:avLst/>
              <a:gdLst/>
              <a:ahLst/>
              <a:rect l="0" t="0" r="r" b="b"/>
              <a:pathLst>
                <a:path w="515" h="515">
                  <a:moveTo>
                    <a:pt x="515" y="258"/>
                  </a:moveTo>
                  <a:lnTo>
                    <a:pt x="514" y="275"/>
                  </a:lnTo>
                  <a:lnTo>
                    <a:pt x="513" y="292"/>
                  </a:lnTo>
                  <a:lnTo>
                    <a:pt x="510" y="309"/>
                  </a:lnTo>
                  <a:lnTo>
                    <a:pt x="506" y="325"/>
                  </a:lnTo>
                  <a:lnTo>
                    <a:pt x="501" y="341"/>
                  </a:lnTo>
                  <a:lnTo>
                    <a:pt x="495" y="356"/>
                  </a:lnTo>
                  <a:lnTo>
                    <a:pt x="488" y="372"/>
                  </a:lnTo>
                  <a:lnTo>
                    <a:pt x="480" y="387"/>
                  </a:lnTo>
                  <a:lnTo>
                    <a:pt x="471" y="402"/>
                  </a:lnTo>
                  <a:lnTo>
                    <a:pt x="461" y="416"/>
                  </a:lnTo>
                  <a:lnTo>
                    <a:pt x="451" y="428"/>
                  </a:lnTo>
                  <a:lnTo>
                    <a:pt x="440" y="440"/>
                  </a:lnTo>
                  <a:lnTo>
                    <a:pt x="428" y="451"/>
                  </a:lnTo>
                  <a:lnTo>
                    <a:pt x="415" y="462"/>
                  </a:lnTo>
                  <a:lnTo>
                    <a:pt x="401" y="472"/>
                  </a:lnTo>
                  <a:lnTo>
                    <a:pt x="386" y="481"/>
                  </a:lnTo>
                  <a:lnTo>
                    <a:pt x="371" y="489"/>
                  </a:lnTo>
                  <a:lnTo>
                    <a:pt x="355" y="496"/>
                  </a:lnTo>
                  <a:lnTo>
                    <a:pt x="340" y="502"/>
                  </a:lnTo>
                  <a:lnTo>
                    <a:pt x="324" y="507"/>
                  </a:lnTo>
                  <a:lnTo>
                    <a:pt x="308" y="511"/>
                  </a:lnTo>
                  <a:lnTo>
                    <a:pt x="291" y="513"/>
                  </a:lnTo>
                  <a:lnTo>
                    <a:pt x="274" y="514"/>
                  </a:lnTo>
                  <a:lnTo>
                    <a:pt x="258" y="515"/>
                  </a:lnTo>
                  <a:lnTo>
                    <a:pt x="240" y="514"/>
                  </a:lnTo>
                  <a:lnTo>
                    <a:pt x="224" y="513"/>
                  </a:lnTo>
                  <a:lnTo>
                    <a:pt x="207" y="511"/>
                  </a:lnTo>
                  <a:lnTo>
                    <a:pt x="191" y="507"/>
                  </a:lnTo>
                  <a:lnTo>
                    <a:pt x="175" y="502"/>
                  </a:lnTo>
                  <a:lnTo>
                    <a:pt x="160" y="496"/>
                  </a:lnTo>
                  <a:lnTo>
                    <a:pt x="144" y="489"/>
                  </a:lnTo>
                  <a:lnTo>
                    <a:pt x="129" y="481"/>
                  </a:lnTo>
                  <a:lnTo>
                    <a:pt x="114" y="472"/>
                  </a:lnTo>
                  <a:lnTo>
                    <a:pt x="100" y="462"/>
                  </a:lnTo>
                  <a:lnTo>
                    <a:pt x="88" y="451"/>
                  </a:lnTo>
                  <a:lnTo>
                    <a:pt x="76" y="440"/>
                  </a:lnTo>
                  <a:lnTo>
                    <a:pt x="64" y="428"/>
                  </a:lnTo>
                  <a:lnTo>
                    <a:pt x="54" y="416"/>
                  </a:lnTo>
                  <a:lnTo>
                    <a:pt x="44" y="402"/>
                  </a:lnTo>
                  <a:lnTo>
                    <a:pt x="35" y="387"/>
                  </a:lnTo>
                  <a:lnTo>
                    <a:pt x="27" y="372"/>
                  </a:lnTo>
                  <a:lnTo>
                    <a:pt x="19" y="356"/>
                  </a:lnTo>
                  <a:lnTo>
                    <a:pt x="13" y="341"/>
                  </a:lnTo>
                  <a:lnTo>
                    <a:pt x="8" y="325"/>
                  </a:lnTo>
                  <a:lnTo>
                    <a:pt x="5" y="309"/>
                  </a:lnTo>
                  <a:lnTo>
                    <a:pt x="2" y="292"/>
                  </a:lnTo>
                  <a:lnTo>
                    <a:pt x="1" y="275"/>
                  </a:lnTo>
                  <a:lnTo>
                    <a:pt x="0" y="258"/>
                  </a:lnTo>
                  <a:lnTo>
                    <a:pt x="1" y="240"/>
                  </a:lnTo>
                  <a:lnTo>
                    <a:pt x="2" y="224"/>
                  </a:lnTo>
                  <a:lnTo>
                    <a:pt x="5" y="207"/>
                  </a:lnTo>
                  <a:lnTo>
                    <a:pt x="8" y="191"/>
                  </a:lnTo>
                  <a:lnTo>
                    <a:pt x="13" y="175"/>
                  </a:lnTo>
                  <a:lnTo>
                    <a:pt x="19" y="160"/>
                  </a:lnTo>
                  <a:lnTo>
                    <a:pt x="27" y="144"/>
                  </a:lnTo>
                  <a:lnTo>
                    <a:pt x="35" y="129"/>
                  </a:lnTo>
                  <a:lnTo>
                    <a:pt x="44" y="114"/>
                  </a:lnTo>
                  <a:lnTo>
                    <a:pt x="54" y="100"/>
                  </a:lnTo>
                  <a:lnTo>
                    <a:pt x="64" y="87"/>
                  </a:lnTo>
                  <a:lnTo>
                    <a:pt x="76" y="75"/>
                  </a:lnTo>
                  <a:lnTo>
                    <a:pt x="88" y="64"/>
                  </a:lnTo>
                  <a:lnTo>
                    <a:pt x="100" y="53"/>
                  </a:lnTo>
                  <a:lnTo>
                    <a:pt x="114" y="43"/>
                  </a:lnTo>
                  <a:lnTo>
                    <a:pt x="129" y="34"/>
                  </a:lnTo>
                  <a:lnTo>
                    <a:pt x="144" y="26"/>
                  </a:lnTo>
                  <a:lnTo>
                    <a:pt x="160" y="19"/>
                  </a:lnTo>
                  <a:lnTo>
                    <a:pt x="175" y="13"/>
                  </a:lnTo>
                  <a:lnTo>
                    <a:pt x="191" y="8"/>
                  </a:lnTo>
                  <a:lnTo>
                    <a:pt x="207" y="5"/>
                  </a:lnTo>
                  <a:lnTo>
                    <a:pt x="224" y="2"/>
                  </a:lnTo>
                  <a:lnTo>
                    <a:pt x="241" y="0"/>
                  </a:lnTo>
                  <a:lnTo>
                    <a:pt x="258" y="0"/>
                  </a:lnTo>
                  <a:lnTo>
                    <a:pt x="275" y="0"/>
                  </a:lnTo>
                  <a:lnTo>
                    <a:pt x="292" y="2"/>
                  </a:lnTo>
                  <a:lnTo>
                    <a:pt x="308" y="5"/>
                  </a:lnTo>
                  <a:lnTo>
                    <a:pt x="324" y="8"/>
                  </a:lnTo>
                  <a:lnTo>
                    <a:pt x="340" y="13"/>
                  </a:lnTo>
                  <a:lnTo>
                    <a:pt x="355" y="19"/>
                  </a:lnTo>
                  <a:lnTo>
                    <a:pt x="371" y="26"/>
                  </a:lnTo>
                  <a:lnTo>
                    <a:pt x="386" y="34"/>
                  </a:lnTo>
                  <a:lnTo>
                    <a:pt x="401" y="43"/>
                  </a:lnTo>
                  <a:lnTo>
                    <a:pt x="415" y="53"/>
                  </a:lnTo>
                  <a:lnTo>
                    <a:pt x="428" y="64"/>
                  </a:lnTo>
                  <a:lnTo>
                    <a:pt x="440" y="75"/>
                  </a:lnTo>
                  <a:lnTo>
                    <a:pt x="451" y="87"/>
                  </a:lnTo>
                  <a:lnTo>
                    <a:pt x="461" y="100"/>
                  </a:lnTo>
                  <a:lnTo>
                    <a:pt x="471" y="114"/>
                  </a:lnTo>
                  <a:lnTo>
                    <a:pt x="480" y="129"/>
                  </a:lnTo>
                  <a:lnTo>
                    <a:pt x="488" y="144"/>
                  </a:lnTo>
                  <a:lnTo>
                    <a:pt x="495" y="160"/>
                  </a:lnTo>
                  <a:lnTo>
                    <a:pt x="501" y="175"/>
                  </a:lnTo>
                  <a:lnTo>
                    <a:pt x="506" y="191"/>
                  </a:lnTo>
                  <a:lnTo>
                    <a:pt x="510" y="207"/>
                  </a:lnTo>
                  <a:lnTo>
                    <a:pt x="513" y="223"/>
                  </a:lnTo>
                  <a:lnTo>
                    <a:pt x="514" y="240"/>
                  </a:lnTo>
                  <a:lnTo>
                    <a:pt x="515" y="2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5" name=""/>
            <p:cNvSpPr/>
            <p:nvPr/>
          </p:nvSpPr>
          <p:spPr>
            <a:xfrm>
              <a:off x="4947120" y="2692800"/>
              <a:ext cx="185400" cy="185400"/>
            </a:xfrm>
            <a:custGeom>
              <a:avLst/>
              <a:gdLst/>
              <a:ahLst/>
              <a:rect l="0" t="0" r="r" b="b"/>
              <a:pathLst>
                <a:path w="515" h="515">
                  <a:moveTo>
                    <a:pt x="515" y="258"/>
                  </a:moveTo>
                  <a:lnTo>
                    <a:pt x="514" y="275"/>
                  </a:lnTo>
                  <a:lnTo>
                    <a:pt x="513" y="292"/>
                  </a:lnTo>
                  <a:lnTo>
                    <a:pt x="510" y="309"/>
                  </a:lnTo>
                  <a:lnTo>
                    <a:pt x="507" y="325"/>
                  </a:lnTo>
                  <a:lnTo>
                    <a:pt x="502" y="340"/>
                  </a:lnTo>
                  <a:lnTo>
                    <a:pt x="496" y="356"/>
                  </a:lnTo>
                  <a:lnTo>
                    <a:pt x="489" y="371"/>
                  </a:lnTo>
                  <a:lnTo>
                    <a:pt x="481" y="387"/>
                  </a:lnTo>
                  <a:lnTo>
                    <a:pt x="472" y="402"/>
                  </a:lnTo>
                  <a:lnTo>
                    <a:pt x="462" y="416"/>
                  </a:lnTo>
                  <a:lnTo>
                    <a:pt x="451" y="429"/>
                  </a:lnTo>
                  <a:lnTo>
                    <a:pt x="440" y="441"/>
                  </a:lnTo>
                  <a:lnTo>
                    <a:pt x="428" y="452"/>
                  </a:lnTo>
                  <a:lnTo>
                    <a:pt x="415" y="462"/>
                  </a:lnTo>
                  <a:lnTo>
                    <a:pt x="401" y="472"/>
                  </a:lnTo>
                  <a:lnTo>
                    <a:pt x="386" y="481"/>
                  </a:lnTo>
                  <a:lnTo>
                    <a:pt x="371" y="489"/>
                  </a:lnTo>
                  <a:lnTo>
                    <a:pt x="355" y="496"/>
                  </a:lnTo>
                  <a:lnTo>
                    <a:pt x="340" y="502"/>
                  </a:lnTo>
                  <a:lnTo>
                    <a:pt x="324" y="507"/>
                  </a:lnTo>
                  <a:lnTo>
                    <a:pt x="308" y="511"/>
                  </a:lnTo>
                  <a:lnTo>
                    <a:pt x="291" y="513"/>
                  </a:lnTo>
                  <a:lnTo>
                    <a:pt x="274" y="514"/>
                  </a:lnTo>
                  <a:lnTo>
                    <a:pt x="257" y="515"/>
                  </a:lnTo>
                  <a:lnTo>
                    <a:pt x="240" y="514"/>
                  </a:lnTo>
                  <a:lnTo>
                    <a:pt x="223" y="513"/>
                  </a:lnTo>
                  <a:lnTo>
                    <a:pt x="206" y="511"/>
                  </a:lnTo>
                  <a:lnTo>
                    <a:pt x="191" y="507"/>
                  </a:lnTo>
                  <a:lnTo>
                    <a:pt x="175" y="502"/>
                  </a:lnTo>
                  <a:lnTo>
                    <a:pt x="160" y="496"/>
                  </a:lnTo>
                  <a:lnTo>
                    <a:pt x="144" y="489"/>
                  </a:lnTo>
                  <a:lnTo>
                    <a:pt x="129" y="481"/>
                  </a:lnTo>
                  <a:lnTo>
                    <a:pt x="114" y="472"/>
                  </a:lnTo>
                  <a:lnTo>
                    <a:pt x="100" y="462"/>
                  </a:lnTo>
                  <a:lnTo>
                    <a:pt x="87" y="452"/>
                  </a:lnTo>
                  <a:lnTo>
                    <a:pt x="75" y="441"/>
                  </a:lnTo>
                  <a:lnTo>
                    <a:pt x="64" y="429"/>
                  </a:lnTo>
                  <a:lnTo>
                    <a:pt x="53" y="416"/>
                  </a:lnTo>
                  <a:lnTo>
                    <a:pt x="43" y="402"/>
                  </a:lnTo>
                  <a:lnTo>
                    <a:pt x="34" y="387"/>
                  </a:lnTo>
                  <a:lnTo>
                    <a:pt x="26" y="371"/>
                  </a:lnTo>
                  <a:lnTo>
                    <a:pt x="19" y="356"/>
                  </a:lnTo>
                  <a:lnTo>
                    <a:pt x="13" y="340"/>
                  </a:lnTo>
                  <a:lnTo>
                    <a:pt x="8" y="325"/>
                  </a:lnTo>
                  <a:lnTo>
                    <a:pt x="5" y="309"/>
                  </a:lnTo>
                  <a:lnTo>
                    <a:pt x="2" y="292"/>
                  </a:lnTo>
                  <a:lnTo>
                    <a:pt x="0" y="275"/>
                  </a:lnTo>
                  <a:lnTo>
                    <a:pt x="0" y="258"/>
                  </a:lnTo>
                  <a:lnTo>
                    <a:pt x="0" y="240"/>
                  </a:lnTo>
                  <a:lnTo>
                    <a:pt x="2" y="224"/>
                  </a:lnTo>
                  <a:lnTo>
                    <a:pt x="5" y="207"/>
                  </a:lnTo>
                  <a:lnTo>
                    <a:pt x="8" y="191"/>
                  </a:lnTo>
                  <a:lnTo>
                    <a:pt x="13" y="175"/>
                  </a:lnTo>
                  <a:lnTo>
                    <a:pt x="19" y="160"/>
                  </a:lnTo>
                  <a:lnTo>
                    <a:pt x="26" y="144"/>
                  </a:lnTo>
                  <a:lnTo>
                    <a:pt x="34" y="129"/>
                  </a:lnTo>
                  <a:lnTo>
                    <a:pt x="43" y="114"/>
                  </a:lnTo>
                  <a:lnTo>
                    <a:pt x="53" y="100"/>
                  </a:lnTo>
                  <a:lnTo>
                    <a:pt x="64" y="87"/>
                  </a:lnTo>
                  <a:lnTo>
                    <a:pt x="75" y="75"/>
                  </a:lnTo>
                  <a:lnTo>
                    <a:pt x="87" y="64"/>
                  </a:lnTo>
                  <a:lnTo>
                    <a:pt x="100" y="53"/>
                  </a:lnTo>
                  <a:lnTo>
                    <a:pt x="114" y="43"/>
                  </a:lnTo>
                  <a:lnTo>
                    <a:pt x="129" y="34"/>
                  </a:lnTo>
                  <a:lnTo>
                    <a:pt x="144" y="26"/>
                  </a:lnTo>
                  <a:lnTo>
                    <a:pt x="160" y="19"/>
                  </a:lnTo>
                  <a:lnTo>
                    <a:pt x="175" y="13"/>
                  </a:lnTo>
                  <a:lnTo>
                    <a:pt x="191" y="8"/>
                  </a:lnTo>
                  <a:lnTo>
                    <a:pt x="207" y="5"/>
                  </a:lnTo>
                  <a:lnTo>
                    <a:pt x="223" y="2"/>
                  </a:lnTo>
                  <a:lnTo>
                    <a:pt x="240" y="0"/>
                  </a:lnTo>
                  <a:lnTo>
                    <a:pt x="257" y="0"/>
                  </a:lnTo>
                  <a:lnTo>
                    <a:pt x="275" y="0"/>
                  </a:lnTo>
                  <a:lnTo>
                    <a:pt x="292" y="2"/>
                  </a:lnTo>
                  <a:lnTo>
                    <a:pt x="308" y="5"/>
                  </a:lnTo>
                  <a:lnTo>
                    <a:pt x="324" y="8"/>
                  </a:lnTo>
                  <a:lnTo>
                    <a:pt x="340" y="13"/>
                  </a:lnTo>
                  <a:lnTo>
                    <a:pt x="355" y="19"/>
                  </a:lnTo>
                  <a:lnTo>
                    <a:pt x="371" y="26"/>
                  </a:lnTo>
                  <a:lnTo>
                    <a:pt x="386" y="34"/>
                  </a:lnTo>
                  <a:lnTo>
                    <a:pt x="401" y="43"/>
                  </a:lnTo>
                  <a:lnTo>
                    <a:pt x="415" y="53"/>
                  </a:lnTo>
                  <a:lnTo>
                    <a:pt x="428" y="64"/>
                  </a:lnTo>
                  <a:lnTo>
                    <a:pt x="440" y="75"/>
                  </a:lnTo>
                  <a:lnTo>
                    <a:pt x="451" y="87"/>
                  </a:lnTo>
                  <a:lnTo>
                    <a:pt x="462" y="100"/>
                  </a:lnTo>
                  <a:lnTo>
                    <a:pt x="472" y="114"/>
                  </a:lnTo>
                  <a:lnTo>
                    <a:pt x="481" y="129"/>
                  </a:lnTo>
                  <a:lnTo>
                    <a:pt x="489" y="144"/>
                  </a:lnTo>
                  <a:lnTo>
                    <a:pt x="496" y="160"/>
                  </a:lnTo>
                  <a:lnTo>
                    <a:pt x="502" y="175"/>
                  </a:lnTo>
                  <a:lnTo>
                    <a:pt x="507" y="191"/>
                  </a:lnTo>
                  <a:lnTo>
                    <a:pt x="510" y="207"/>
                  </a:lnTo>
                  <a:lnTo>
                    <a:pt x="513" y="223"/>
                  </a:lnTo>
                  <a:lnTo>
                    <a:pt x="514" y="240"/>
                  </a:lnTo>
                  <a:lnTo>
                    <a:pt x="515" y="2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16" name=""/>
            <p:cNvSpPr/>
            <p:nvPr/>
          </p:nvSpPr>
          <p:spPr>
            <a:xfrm>
              <a:off x="6636600" y="2692800"/>
              <a:ext cx="185400" cy="185400"/>
            </a:xfrm>
            <a:custGeom>
              <a:avLst/>
              <a:gdLst/>
              <a:ahLst/>
              <a:rect l="0" t="0" r="r" b="b"/>
              <a:pathLst>
                <a:path w="515" h="515">
                  <a:moveTo>
                    <a:pt x="515" y="258"/>
                  </a:moveTo>
                  <a:lnTo>
                    <a:pt x="514" y="275"/>
                  </a:lnTo>
                  <a:lnTo>
                    <a:pt x="513" y="292"/>
                  </a:lnTo>
                  <a:lnTo>
                    <a:pt x="510" y="309"/>
                  </a:lnTo>
                  <a:lnTo>
                    <a:pt x="507" y="325"/>
                  </a:lnTo>
                  <a:lnTo>
                    <a:pt x="502" y="340"/>
                  </a:lnTo>
                  <a:lnTo>
                    <a:pt x="496" y="356"/>
                  </a:lnTo>
                  <a:lnTo>
                    <a:pt x="489" y="371"/>
                  </a:lnTo>
                  <a:lnTo>
                    <a:pt x="481" y="387"/>
                  </a:lnTo>
                  <a:lnTo>
                    <a:pt x="472" y="402"/>
                  </a:lnTo>
                  <a:lnTo>
                    <a:pt x="462" y="416"/>
                  </a:lnTo>
                  <a:lnTo>
                    <a:pt x="451" y="429"/>
                  </a:lnTo>
                  <a:lnTo>
                    <a:pt x="440" y="441"/>
                  </a:lnTo>
                  <a:lnTo>
                    <a:pt x="428" y="452"/>
                  </a:lnTo>
                  <a:lnTo>
                    <a:pt x="415" y="462"/>
                  </a:lnTo>
                  <a:lnTo>
                    <a:pt x="401" y="472"/>
                  </a:lnTo>
                  <a:lnTo>
                    <a:pt x="386" y="481"/>
                  </a:lnTo>
                  <a:lnTo>
                    <a:pt x="371" y="489"/>
                  </a:lnTo>
                  <a:lnTo>
                    <a:pt x="355" y="496"/>
                  </a:lnTo>
                  <a:lnTo>
                    <a:pt x="340" y="502"/>
                  </a:lnTo>
                  <a:lnTo>
                    <a:pt x="324" y="507"/>
                  </a:lnTo>
                  <a:lnTo>
                    <a:pt x="308" y="511"/>
                  </a:lnTo>
                  <a:lnTo>
                    <a:pt x="291" y="513"/>
                  </a:lnTo>
                  <a:lnTo>
                    <a:pt x="274" y="514"/>
                  </a:lnTo>
                  <a:lnTo>
                    <a:pt x="257" y="515"/>
                  </a:lnTo>
                  <a:lnTo>
                    <a:pt x="240" y="514"/>
                  </a:lnTo>
                  <a:lnTo>
                    <a:pt x="223" y="513"/>
                  </a:lnTo>
                  <a:lnTo>
                    <a:pt x="206" y="511"/>
                  </a:lnTo>
                  <a:lnTo>
                    <a:pt x="190" y="507"/>
                  </a:lnTo>
                  <a:lnTo>
                    <a:pt x="175" y="502"/>
                  </a:lnTo>
                  <a:lnTo>
                    <a:pt x="159" y="496"/>
                  </a:lnTo>
                  <a:lnTo>
                    <a:pt x="144" y="489"/>
                  </a:lnTo>
                  <a:lnTo>
                    <a:pt x="128" y="481"/>
                  </a:lnTo>
                  <a:lnTo>
                    <a:pt x="113" y="472"/>
                  </a:lnTo>
                  <a:lnTo>
                    <a:pt x="99" y="462"/>
                  </a:lnTo>
                  <a:lnTo>
                    <a:pt x="86" y="452"/>
                  </a:lnTo>
                  <a:lnTo>
                    <a:pt x="74" y="441"/>
                  </a:lnTo>
                  <a:lnTo>
                    <a:pt x="63" y="429"/>
                  </a:lnTo>
                  <a:lnTo>
                    <a:pt x="53" y="416"/>
                  </a:lnTo>
                  <a:lnTo>
                    <a:pt x="43" y="402"/>
                  </a:lnTo>
                  <a:lnTo>
                    <a:pt x="34" y="387"/>
                  </a:lnTo>
                  <a:lnTo>
                    <a:pt x="26" y="371"/>
                  </a:lnTo>
                  <a:lnTo>
                    <a:pt x="19" y="356"/>
                  </a:lnTo>
                  <a:lnTo>
                    <a:pt x="13" y="340"/>
                  </a:lnTo>
                  <a:lnTo>
                    <a:pt x="8" y="325"/>
                  </a:lnTo>
                  <a:lnTo>
                    <a:pt x="4" y="309"/>
                  </a:lnTo>
                  <a:lnTo>
                    <a:pt x="2" y="292"/>
                  </a:lnTo>
                  <a:lnTo>
                    <a:pt x="0" y="275"/>
                  </a:lnTo>
                  <a:lnTo>
                    <a:pt x="0" y="258"/>
                  </a:lnTo>
                  <a:lnTo>
                    <a:pt x="0" y="240"/>
                  </a:lnTo>
                  <a:lnTo>
                    <a:pt x="2" y="224"/>
                  </a:lnTo>
                  <a:lnTo>
                    <a:pt x="4" y="207"/>
                  </a:lnTo>
                  <a:lnTo>
                    <a:pt x="8" y="191"/>
                  </a:lnTo>
                  <a:lnTo>
                    <a:pt x="13" y="175"/>
                  </a:lnTo>
                  <a:lnTo>
                    <a:pt x="19" y="160"/>
                  </a:lnTo>
                  <a:lnTo>
                    <a:pt x="26" y="144"/>
                  </a:lnTo>
                  <a:lnTo>
                    <a:pt x="34" y="129"/>
                  </a:lnTo>
                  <a:lnTo>
                    <a:pt x="43" y="114"/>
                  </a:lnTo>
                  <a:lnTo>
                    <a:pt x="53" y="100"/>
                  </a:lnTo>
                  <a:lnTo>
                    <a:pt x="63" y="87"/>
                  </a:lnTo>
                  <a:lnTo>
                    <a:pt x="74" y="75"/>
                  </a:lnTo>
                  <a:lnTo>
                    <a:pt x="86" y="64"/>
                  </a:lnTo>
                  <a:lnTo>
                    <a:pt x="99" y="53"/>
                  </a:lnTo>
                  <a:lnTo>
                    <a:pt x="113" y="43"/>
                  </a:lnTo>
                  <a:lnTo>
                    <a:pt x="128" y="34"/>
                  </a:lnTo>
                  <a:lnTo>
                    <a:pt x="144" y="26"/>
                  </a:lnTo>
                  <a:lnTo>
                    <a:pt x="159" y="19"/>
                  </a:lnTo>
                  <a:lnTo>
                    <a:pt x="175" y="13"/>
                  </a:lnTo>
                  <a:lnTo>
                    <a:pt x="190" y="8"/>
                  </a:lnTo>
                  <a:lnTo>
                    <a:pt x="206" y="5"/>
                  </a:lnTo>
                  <a:lnTo>
                    <a:pt x="223" y="2"/>
                  </a:lnTo>
                  <a:lnTo>
                    <a:pt x="240" y="0"/>
                  </a:lnTo>
                  <a:lnTo>
                    <a:pt x="257" y="0"/>
                  </a:lnTo>
                  <a:lnTo>
                    <a:pt x="275" y="0"/>
                  </a:lnTo>
                  <a:lnTo>
                    <a:pt x="292" y="2"/>
                  </a:lnTo>
                  <a:lnTo>
                    <a:pt x="308" y="5"/>
                  </a:lnTo>
                  <a:lnTo>
                    <a:pt x="324" y="8"/>
                  </a:lnTo>
                  <a:lnTo>
                    <a:pt x="340" y="13"/>
                  </a:lnTo>
                  <a:lnTo>
                    <a:pt x="355" y="19"/>
                  </a:lnTo>
                  <a:lnTo>
                    <a:pt x="371" y="26"/>
                  </a:lnTo>
                  <a:lnTo>
                    <a:pt x="386" y="34"/>
                  </a:lnTo>
                  <a:lnTo>
                    <a:pt x="401" y="43"/>
                  </a:lnTo>
                  <a:lnTo>
                    <a:pt x="415" y="53"/>
                  </a:lnTo>
                  <a:lnTo>
                    <a:pt x="428" y="64"/>
                  </a:lnTo>
                  <a:lnTo>
                    <a:pt x="440" y="75"/>
                  </a:lnTo>
                  <a:lnTo>
                    <a:pt x="451" y="87"/>
                  </a:lnTo>
                  <a:lnTo>
                    <a:pt x="462" y="100"/>
                  </a:lnTo>
                  <a:lnTo>
                    <a:pt x="472" y="114"/>
                  </a:lnTo>
                  <a:lnTo>
                    <a:pt x="481" y="129"/>
                  </a:lnTo>
                  <a:lnTo>
                    <a:pt x="489" y="144"/>
                  </a:lnTo>
                  <a:lnTo>
                    <a:pt x="496" y="160"/>
                  </a:lnTo>
                  <a:lnTo>
                    <a:pt x="502" y="175"/>
                  </a:lnTo>
                  <a:lnTo>
                    <a:pt x="507" y="191"/>
                  </a:lnTo>
                  <a:lnTo>
                    <a:pt x="510" y="207"/>
                  </a:lnTo>
                  <a:lnTo>
                    <a:pt x="513" y="223"/>
                  </a:lnTo>
                  <a:lnTo>
                    <a:pt x="514" y="240"/>
                  </a:lnTo>
                  <a:lnTo>
                    <a:pt x="515" y="2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504000" y="57600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subTitle"/>
          </p:nvPr>
        </p:nvSpPr>
        <p:spPr>
          <a:xfrm>
            <a:off x="810000" y="108000"/>
            <a:ext cx="3312000" cy="48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l">
              <a:buNone/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/>
          </p:nvPr>
        </p:nvSpPr>
        <p:spPr>
          <a:xfrm>
            <a:off x="900000" y="2916000"/>
            <a:ext cx="14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20" name="PlaceHolder 4"/>
          <p:cNvSpPr>
            <a:spLocks noGrp="1"/>
          </p:cNvSpPr>
          <p:nvPr>
            <p:ph/>
          </p:nvPr>
        </p:nvSpPr>
        <p:spPr>
          <a:xfrm>
            <a:off x="2628000" y="3744000"/>
            <a:ext cx="14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21" name="PlaceHolder 5"/>
          <p:cNvSpPr>
            <a:spLocks noGrp="1"/>
          </p:cNvSpPr>
          <p:nvPr>
            <p:ph/>
          </p:nvPr>
        </p:nvSpPr>
        <p:spPr>
          <a:xfrm>
            <a:off x="4356000" y="2916000"/>
            <a:ext cx="14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22" name="PlaceHolder 6"/>
          <p:cNvSpPr>
            <a:spLocks noGrp="1"/>
          </p:cNvSpPr>
          <p:nvPr>
            <p:ph/>
          </p:nvPr>
        </p:nvSpPr>
        <p:spPr>
          <a:xfrm>
            <a:off x="6084000" y="3744000"/>
            <a:ext cx="14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23" name="PlaceHolder 7"/>
          <p:cNvSpPr>
            <a:spLocks noGrp="1"/>
          </p:cNvSpPr>
          <p:nvPr>
            <p:ph/>
          </p:nvPr>
        </p:nvSpPr>
        <p:spPr>
          <a:xfrm>
            <a:off x="7812000" y="2916000"/>
            <a:ext cx="14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" name=""/>
          <p:cNvGrpSpPr/>
          <p:nvPr/>
        </p:nvGrpSpPr>
        <p:grpSpPr>
          <a:xfrm>
            <a:off x="4345200" y="1300320"/>
            <a:ext cx="7354800" cy="3558240"/>
            <a:chOff x="4345200" y="1300320"/>
            <a:chExt cx="7354800" cy="3558240"/>
          </a:xfrm>
        </p:grpSpPr>
        <p:sp>
          <p:nvSpPr>
            <p:cNvPr id="525" name=""/>
            <p:cNvSpPr/>
            <p:nvPr/>
          </p:nvSpPr>
          <p:spPr>
            <a:xfrm>
              <a:off x="8460000" y="1512000"/>
              <a:ext cx="3240000" cy="32400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2175" y="4300"/>
                  </a:moveTo>
                  <a:arcTo wR="10800" hR="10800" stAng="-8580000" swAng="3180000"/>
                  <a:lnTo>
                    <a:pt x="10800" y="10800"/>
                  </a:lnTo>
                  <a:close/>
                </a:path>
              </a:pathLst>
            </a:custGeom>
            <a:solidFill>
              <a:srgbClr val="FFFFFF">
                <a:alpha val="66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ctr">
              <a:sp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26" name=""/>
            <p:cNvSpPr/>
            <p:nvPr/>
          </p:nvSpPr>
          <p:spPr>
            <a:xfrm>
              <a:off x="8460000" y="1512000"/>
              <a:ext cx="3240000" cy="32400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588" y="7284"/>
                  </a:moveTo>
                  <a:arcTo wR="10800" hR="10800" stAng="-9660000" swAng="960000"/>
                  <a:lnTo>
                    <a:pt x="10800" y="108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ctr">
              <a:sp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27" name=""/>
            <p:cNvSpPr/>
            <p:nvPr/>
          </p:nvSpPr>
          <p:spPr>
            <a:xfrm>
              <a:off x="8460000" y="1512000"/>
              <a:ext cx="3240000" cy="32400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4300" y="19425"/>
                  </a:moveTo>
                  <a:arcTo wR="10800" hR="10800" stAng="7620000" swAng="4200000"/>
                  <a:lnTo>
                    <a:pt x="10800" y="10800"/>
                  </a:lnTo>
                  <a:close/>
                </a:path>
              </a:pathLst>
            </a:custGeom>
            <a:solidFill>
              <a:srgbClr val="FFFFFF">
                <a:alpha val="42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ctr">
              <a:sp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28" name=""/>
            <p:cNvSpPr/>
            <p:nvPr/>
          </p:nvSpPr>
          <p:spPr>
            <a:xfrm>
              <a:off x="8460000" y="1512000"/>
              <a:ext cx="3240000" cy="32400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10800" y="21600"/>
                  </a:moveTo>
                  <a:arcTo wR="10800" hR="10800" stAng="5400000" swAng="2100000"/>
                  <a:lnTo>
                    <a:pt x="10800" y="10800"/>
                  </a:lnTo>
                  <a:close/>
                </a:path>
              </a:pathLst>
            </a:custGeom>
            <a:solidFill>
              <a:srgbClr val="FFFFFF">
                <a:alpha val="87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ctr">
              <a:spAutoFit/>
            </a:bodyPr>
            <a:p>
              <a:pPr algn="ctr"/>
              <a:endParaRPr lang="en-US" sz="1400" b="1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29" name=""/>
            <p:cNvSpPr/>
            <p:nvPr/>
          </p:nvSpPr>
          <p:spPr>
            <a:xfrm>
              <a:off x="9234000" y="2358000"/>
              <a:ext cx="1692000" cy="1692000"/>
            </a:xfrm>
            <a:prstGeom prst="ellipse">
              <a:avLst/>
            </a:prstGeom>
            <a:solidFill>
              <a:srgbClr val="F2C02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ctr">
              <a:sp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0" name=""/>
            <p:cNvSpPr txBox="1"/>
            <p:nvPr/>
          </p:nvSpPr>
          <p:spPr>
            <a:xfrm rot="3810000">
              <a:off x="9067320" y="1813680"/>
              <a:ext cx="900000" cy="506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Autofit/>
            </a:bodyPr>
            <a:p>
              <a:pPr algn="ctr"/>
              <a:r>
                <a:rPr lang="en-US" sz="2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30%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1" name=""/>
            <p:cNvSpPr txBox="1"/>
            <p:nvPr/>
          </p:nvSpPr>
          <p:spPr>
            <a:xfrm rot="20520000">
              <a:off x="8446320" y="3266640"/>
              <a:ext cx="900000" cy="506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Autofit/>
            </a:bodyPr>
            <a:p>
              <a:pPr algn="ctr"/>
              <a:r>
                <a:rPr lang="en-US" sz="2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40%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2" name=""/>
            <p:cNvSpPr txBox="1"/>
            <p:nvPr/>
          </p:nvSpPr>
          <p:spPr>
            <a:xfrm rot="1620000">
              <a:off x="8527320" y="2355120"/>
              <a:ext cx="900000" cy="506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Autofit/>
            </a:bodyPr>
            <a:p>
              <a:pPr algn="ctr"/>
              <a:r>
                <a:rPr lang="en-US" sz="2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10%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3" name=""/>
            <p:cNvSpPr txBox="1"/>
            <p:nvPr/>
          </p:nvSpPr>
          <p:spPr>
            <a:xfrm rot="17280000">
              <a:off x="9244800" y="4098960"/>
              <a:ext cx="900000" cy="506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Autofit/>
            </a:bodyPr>
            <a:p>
              <a:pPr algn="ctr"/>
              <a:r>
                <a:rPr lang="en-US" sz="2400" b="1" u="none" strike="noStrike">
                  <a:solidFill>
                    <a:srgbClr val="000000"/>
                  </a:solidFill>
                  <a:effectLst/>
                  <a:uFillTx/>
                  <a:latin typeface="Noto Sans"/>
                </a:rPr>
                <a:t>20%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4" name=""/>
            <p:cNvSpPr/>
            <p:nvPr/>
          </p:nvSpPr>
          <p:spPr>
            <a:xfrm>
              <a:off x="4345200" y="1300320"/>
              <a:ext cx="4924080" cy="446760"/>
            </a:xfrm>
            <a:custGeom>
              <a:avLst/>
              <a:gdLst/>
              <a:ahLst/>
              <a:rect l="0" t="0" r="r" b="b"/>
              <a:pathLst>
                <a:path fill="none" w="13678" h="1241">
                  <a:moveTo>
                    <a:pt x="0" y="0"/>
                  </a:moveTo>
                  <a:lnTo>
                    <a:pt x="13678" y="0"/>
                  </a:lnTo>
                  <a:lnTo>
                    <a:pt x="13678" y="1241"/>
                  </a:lnTo>
                </a:path>
              </a:pathLst>
            </a:custGeom>
            <a:ln cap="rnd" w="54000">
              <a:solidFill>
                <a:srgbClr val="FFFFFF"/>
              </a:solidFill>
              <a:round/>
              <a:headEnd len="med" type="oval" w="med"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5" name=""/>
            <p:cNvSpPr/>
            <p:nvPr/>
          </p:nvSpPr>
          <p:spPr>
            <a:xfrm>
              <a:off x="6388920" y="2433600"/>
              <a:ext cx="224640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6" name=""/>
            <p:cNvSpPr/>
            <p:nvPr/>
          </p:nvSpPr>
          <p:spPr>
            <a:xfrm>
              <a:off x="4345200" y="3505320"/>
              <a:ext cx="4177440" cy="0"/>
            </a:xfrm>
            <a:prstGeom prst="line">
              <a:avLst/>
            </a:prstGeom>
            <a:ln cap="rnd" w="54000">
              <a:solidFill>
                <a:srgbClr val="FFFFFF"/>
              </a:solidFill>
              <a:round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  <p:sp>
          <p:nvSpPr>
            <p:cNvPr id="537" name=""/>
            <p:cNvSpPr/>
            <p:nvPr/>
          </p:nvSpPr>
          <p:spPr>
            <a:xfrm>
              <a:off x="6371280" y="4510440"/>
              <a:ext cx="2897640" cy="326880"/>
            </a:xfrm>
            <a:custGeom>
              <a:avLst/>
              <a:gdLst/>
              <a:ahLst/>
              <a:rect l="0" t="0" r="r" b="b"/>
              <a:pathLst>
                <a:path fill="none" w="8049" h="908">
                  <a:moveTo>
                    <a:pt x="0" y="908"/>
                  </a:moveTo>
                  <a:lnTo>
                    <a:pt x="35" y="905"/>
                  </a:lnTo>
                  <a:lnTo>
                    <a:pt x="113" y="903"/>
                  </a:lnTo>
                  <a:lnTo>
                    <a:pt x="386" y="900"/>
                  </a:lnTo>
                  <a:lnTo>
                    <a:pt x="1317" y="896"/>
                  </a:lnTo>
                  <a:lnTo>
                    <a:pt x="4077" y="897"/>
                  </a:lnTo>
                  <a:lnTo>
                    <a:pt x="8049" y="908"/>
                  </a:lnTo>
                  <a:lnTo>
                    <a:pt x="8049" y="0"/>
                  </a:lnTo>
                </a:path>
              </a:pathLst>
            </a:custGeom>
            <a:ln cap="rnd" w="54000">
              <a:solidFill>
                <a:srgbClr val="FFFFFF"/>
              </a:solidFill>
              <a:round/>
              <a:headEnd len="med" type="oval" w="med"/>
            </a:ln>
          </p:spPr>
          <p:txBody>
            <a:bodyPr lIns="0" tIns="0" rIns="0" bIns="0" anchor="ctr">
              <a:noAutofit/>
            </a:bodyPr>
            <a:p>
              <a:pPr algn="ctr"/>
              <a:endParaRPr lang="en-US" sz="1400" b="1" u="none" strike="noStrike">
                <a:solidFill>
                  <a:srgbClr val="FFFFFF"/>
                </a:solidFill>
                <a:effectLst/>
                <a:uFillTx/>
                <a:latin typeface="Noto Sans"/>
              </a:endParaRPr>
            </a:p>
          </p:txBody>
        </p:sp>
      </p:grpSp>
      <p:sp>
        <p:nvSpPr>
          <p:cNvPr id="538" name="PlaceHolder 1"/>
          <p:cNvSpPr>
            <a:spLocks noGrp="1"/>
          </p:cNvSpPr>
          <p:nvPr>
            <p:ph type="title"/>
          </p:nvPr>
        </p:nvSpPr>
        <p:spPr>
          <a:xfrm>
            <a:off x="504000" y="550800"/>
            <a:ext cx="9072000" cy="55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39" name="PlaceHolder 2"/>
          <p:cNvSpPr>
            <a:spLocks noGrp="1"/>
          </p:cNvSpPr>
          <p:nvPr>
            <p:ph type="subTitle"/>
          </p:nvPr>
        </p:nvSpPr>
        <p:spPr>
          <a:xfrm>
            <a:off x="810000" y="108000"/>
            <a:ext cx="3312000" cy="48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l">
              <a:buNone/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/>
          </p:nvPr>
        </p:nvSpPr>
        <p:spPr>
          <a:xfrm>
            <a:off x="1080000" y="1080000"/>
            <a:ext cx="3132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41" name="PlaceHolder 4"/>
          <p:cNvSpPr>
            <a:spLocks noGrp="1"/>
          </p:cNvSpPr>
          <p:nvPr>
            <p:ph/>
          </p:nvPr>
        </p:nvSpPr>
        <p:spPr>
          <a:xfrm>
            <a:off x="3060000" y="2160000"/>
            <a:ext cx="3132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42" name="PlaceHolder 5"/>
          <p:cNvSpPr>
            <a:spLocks noGrp="1"/>
          </p:cNvSpPr>
          <p:nvPr>
            <p:ph/>
          </p:nvPr>
        </p:nvSpPr>
        <p:spPr>
          <a:xfrm>
            <a:off x="1080000" y="3240000"/>
            <a:ext cx="3132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43" name="PlaceHolder 6"/>
          <p:cNvSpPr>
            <a:spLocks noGrp="1"/>
          </p:cNvSpPr>
          <p:nvPr>
            <p:ph/>
          </p:nvPr>
        </p:nvSpPr>
        <p:spPr>
          <a:xfrm>
            <a:off x="3060000" y="4320000"/>
            <a:ext cx="3132000" cy="7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title"/>
          </p:nvPr>
        </p:nvSpPr>
        <p:spPr>
          <a:xfrm>
            <a:off x="4320000" y="1800000"/>
            <a:ext cx="504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 lnSpcReduction="9999"/>
          </a:bodyPr>
          <a:p>
            <a:pPr indent="0" algn="l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  <p:sp>
        <p:nvSpPr>
          <p:cNvPr id="545" name="PlaceHolder 2"/>
          <p:cNvSpPr>
            <a:spLocks noGrp="1"/>
          </p:cNvSpPr>
          <p:nvPr>
            <p:ph type="subTitle"/>
          </p:nvPr>
        </p:nvSpPr>
        <p:spPr>
          <a:xfrm>
            <a:off x="4320000" y="2880000"/>
            <a:ext cx="5040000" cy="18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Noto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Yellow Idea</Template>
  <TotalTime>0</TotalTime>
  <Application>LibreOffice/26.2.6.3$MacOSX_AARCH64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2026-10-08T00:58:32Z</dcterms:created>
  <dc:creator/>
  <dc:description>
               Yellow Idea - LibreOffice Impress Template
                    by Dwi Alita @ealita.id
This template is made as an answer to Indonesian LibreOffice Community and
Gimpscape ID's call-to-arms to contribute to the 10th anniversary of
LibreOffice celebration.
Credits:
This work is licensed under the Creative Commons Attribution-ShareAlike 4.0
International License by Dwi Alita @ealita.id.
To view a copy of this license, visit https://creativecommons.org/licenses/by-sa/4.0/legalcode
or send a letter to Creative Commons, PO Box 1866, Mountain View, CA 94042, USA.
    </dc:description>
  <dc:language>zh-CN</dc:language>
  <cp:lastModifiedBy/>
  <cp:revision>1</cp:revision>
  <dc:subject/>
  <dc:title>Yellow Idea</dc:title>
</cp:coreProperties>
</file>